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492" r:id="rId3"/>
    <p:sldId id="2490" r:id="rId5"/>
    <p:sldId id="2493" r:id="rId6"/>
    <p:sldId id="2461" r:id="rId7"/>
    <p:sldId id="2410" r:id="rId8"/>
    <p:sldId id="2464" r:id="rId9"/>
    <p:sldId id="2494" r:id="rId10"/>
    <p:sldId id="1143" r:id="rId11"/>
    <p:sldId id="2476" r:id="rId12"/>
    <p:sldId id="2113" r:id="rId13"/>
    <p:sldId id="2495" r:id="rId14"/>
    <p:sldId id="2149" r:id="rId15"/>
    <p:sldId id="1082" r:id="rId16"/>
    <p:sldId id="2488" r:id="rId17"/>
    <p:sldId id="2496" r:id="rId18"/>
    <p:sldId id="2437" r:id="rId19"/>
    <p:sldId id="1178" r:id="rId20"/>
    <p:sldId id="814" r:id="rId21"/>
    <p:sldId id="2497" r:id="rId22"/>
    <p:sldId id="257" r:id="rId23"/>
    <p:sldId id="67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92F"/>
    <a:srgbClr val="53B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774"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noFill/>
            </a:ln>
          </c:spPr>
          <c:explosion val="0"/>
          <c:dPt>
            <c:idx val="0"/>
            <c:bubble3D val="0"/>
            <c:spPr>
              <a:solidFill>
                <a:srgbClr val="53BCE2"/>
              </a:solidFill>
              <a:ln w="19050">
                <a:noFill/>
              </a:ln>
              <a:effectLst/>
            </c:spPr>
          </c:dPt>
          <c:dPt>
            <c:idx val="1"/>
            <c:bubble3D val="0"/>
            <c:spPr>
              <a:solidFill>
                <a:srgbClr val="2C492F"/>
              </a:solidFill>
              <a:ln w="19050">
                <a:noFill/>
              </a:ln>
              <a:effectLst/>
            </c:spPr>
          </c:dPt>
          <c:dPt>
            <c:idx val="2"/>
            <c:bubble3D val="0"/>
            <c:spPr>
              <a:solidFill>
                <a:srgbClr val="53BCE2"/>
              </a:solidFill>
              <a:ln w="19050">
                <a:noFill/>
              </a:ln>
              <a:effectLst/>
            </c:spPr>
          </c:dPt>
          <c:dPt>
            <c:idx val="3"/>
            <c:bubble3D val="0"/>
            <c:spPr>
              <a:solidFill>
                <a:srgbClr val="2C492F"/>
              </a:solidFill>
              <a:ln w="19050">
                <a:noFill/>
              </a:ln>
              <a:effectLst/>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40</c:v>
                </c:pt>
                <c:pt idx="1">
                  <c:v>30</c:v>
                </c:pt>
                <c:pt idx="2">
                  <c:v>20</c:v>
                </c:pt>
                <c:pt idx="3">
                  <c:v>10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CC74B-63A8-4225-8F77-3CAEAC2636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9EC10-1DAC-415E-8082-8D6BC1633C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251C7BA-A325-4F1C-85DF-F3FDD997233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A171021-804A-4532-ABAC-348FF4F01AE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E69EC10-1DAC-415E-8082-8D6BC1633C9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38137E-C68F-4575-93C4-7DEF76D1571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5367C-30E0-47D3-B3A2-3DC45F905C3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546C6BF-DCE7-45C8-91A7-6CE45F1189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5367C-30E0-47D3-B3A2-3DC45F905C3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6C6BF-DCE7-45C8-91A7-6CE45F1189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20.png"/><Relationship Id="rId4" Type="http://schemas.openxmlformats.org/officeDocument/2006/relationships/image" Target="../media/image8.svg"/><Relationship Id="rId3" Type="http://schemas.openxmlformats.org/officeDocument/2006/relationships/image" Target="../media/image19.png"/><Relationship Id="rId2" Type="http://schemas.openxmlformats.org/officeDocument/2006/relationships/image" Target="../media/image7.sv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hyperlink" Target="https://chn.docer.com/works?userid=315472082"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3.svg"/><Relationship Id="rId7" Type="http://schemas.openxmlformats.org/officeDocument/2006/relationships/image" Target="../media/image9.png"/><Relationship Id="rId6" Type="http://schemas.openxmlformats.org/officeDocument/2006/relationships/image" Target="../media/image2.svg"/><Relationship Id="rId5" Type="http://schemas.openxmlformats.org/officeDocument/2006/relationships/image" Target="../media/image8.png"/><Relationship Id="rId4" Type="http://schemas.openxmlformats.org/officeDocument/2006/relationships/image" Target="../media/image1.svg"/><Relationship Id="rId3" Type="http://schemas.openxmlformats.org/officeDocument/2006/relationships/image" Target="../media/image7.png"/><Relationship Id="rId2" Type="http://schemas.openxmlformats.org/officeDocument/2006/relationships/image" Target="../media/image6.png"/><Relationship Id="rId16" Type="http://schemas.openxmlformats.org/officeDocument/2006/relationships/notesSlide" Target="../notesSlides/notesSlide5.xml"/><Relationship Id="rId15" Type="http://schemas.openxmlformats.org/officeDocument/2006/relationships/slideLayout" Target="../slideLayouts/slideLayout1.xml"/><Relationship Id="rId14" Type="http://schemas.openxmlformats.org/officeDocument/2006/relationships/image" Target="../media/image6.svg"/><Relationship Id="rId13" Type="http://schemas.openxmlformats.org/officeDocument/2006/relationships/image" Target="../media/image12.png"/><Relationship Id="rId12" Type="http://schemas.openxmlformats.org/officeDocument/2006/relationships/image" Target="../media/image5.svg"/><Relationship Id="rId11" Type="http://schemas.openxmlformats.org/officeDocument/2006/relationships/image" Target="../media/image11.png"/><Relationship Id="rId10" Type="http://schemas.openxmlformats.org/officeDocument/2006/relationships/image" Target="../media/image4.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397592" y="0"/>
            <a:ext cx="11396816" cy="6858000"/>
          </a:xfrm>
          <a:custGeom>
            <a:avLst/>
            <a:gdLst>
              <a:gd name="connsiteX0" fmla="*/ 8981622 w 11396816"/>
              <a:gd name="connsiteY0" fmla="*/ 0 h 6858000"/>
              <a:gd name="connsiteX1" fmla="*/ 10249379 w 11396816"/>
              <a:gd name="connsiteY1" fmla="*/ 0 h 6858000"/>
              <a:gd name="connsiteX2" fmla="*/ 10264744 w 11396816"/>
              <a:gd name="connsiteY2" fmla="*/ 19553 h 6858000"/>
              <a:gd name="connsiteX3" fmla="*/ 11396816 w 11396816"/>
              <a:gd name="connsiteY3" fmla="*/ 3429001 h 6858000"/>
              <a:gd name="connsiteX4" fmla="*/ 10264744 w 11396816"/>
              <a:gd name="connsiteY4" fmla="*/ 6838450 h 6858000"/>
              <a:gd name="connsiteX5" fmla="*/ 10249380 w 11396816"/>
              <a:gd name="connsiteY5" fmla="*/ 6858000 h 6858000"/>
              <a:gd name="connsiteX6" fmla="*/ 8981624 w 11396816"/>
              <a:gd name="connsiteY6" fmla="*/ 6858000 h 6858000"/>
              <a:gd name="connsiteX7" fmla="*/ 9056254 w 11396816"/>
              <a:gd name="connsiteY7" fmla="*/ 6786847 h 6858000"/>
              <a:gd name="connsiteX8" fmla="*/ 10447119 w 11396816"/>
              <a:gd name="connsiteY8" fmla="*/ 3429001 h 6858000"/>
              <a:gd name="connsiteX9" fmla="*/ 9056254 w 11396816"/>
              <a:gd name="connsiteY9" fmla="*/ 71155 h 6858000"/>
              <a:gd name="connsiteX10" fmla="*/ 1147437 w 11396816"/>
              <a:gd name="connsiteY10" fmla="*/ 0 h 6858000"/>
              <a:gd name="connsiteX11" fmla="*/ 2415195 w 11396816"/>
              <a:gd name="connsiteY11" fmla="*/ 0 h 6858000"/>
              <a:gd name="connsiteX12" fmla="*/ 2340562 w 11396816"/>
              <a:gd name="connsiteY12" fmla="*/ 71155 h 6858000"/>
              <a:gd name="connsiteX13" fmla="*/ 949697 w 11396816"/>
              <a:gd name="connsiteY13" fmla="*/ 3429001 h 6858000"/>
              <a:gd name="connsiteX14" fmla="*/ 2340562 w 11396816"/>
              <a:gd name="connsiteY14" fmla="*/ 6786847 h 6858000"/>
              <a:gd name="connsiteX15" fmla="*/ 2415193 w 11396816"/>
              <a:gd name="connsiteY15" fmla="*/ 6858000 h 6858000"/>
              <a:gd name="connsiteX16" fmla="*/ 1147436 w 11396816"/>
              <a:gd name="connsiteY16" fmla="*/ 6858000 h 6858000"/>
              <a:gd name="connsiteX17" fmla="*/ 1132072 w 11396816"/>
              <a:gd name="connsiteY17" fmla="*/ 6838450 h 6858000"/>
              <a:gd name="connsiteX18" fmla="*/ 0 w 11396816"/>
              <a:gd name="connsiteY18" fmla="*/ 3429001 h 6858000"/>
              <a:gd name="connsiteX19" fmla="*/ 1132072 w 11396816"/>
              <a:gd name="connsiteY19" fmla="*/ 195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96816" h="6858000">
                <a:moveTo>
                  <a:pt x="8981622" y="0"/>
                </a:moveTo>
                <a:lnTo>
                  <a:pt x="10249379" y="0"/>
                </a:lnTo>
                <a:lnTo>
                  <a:pt x="10264744" y="19553"/>
                </a:lnTo>
                <a:cubicBezTo>
                  <a:pt x="10975758" y="970290"/>
                  <a:pt x="11396816" y="2150474"/>
                  <a:pt x="11396816" y="3429001"/>
                </a:cubicBezTo>
                <a:cubicBezTo>
                  <a:pt x="11396816" y="4707528"/>
                  <a:pt x="10975758" y="5887712"/>
                  <a:pt x="10264744" y="6838450"/>
                </a:cubicBezTo>
                <a:lnTo>
                  <a:pt x="10249380" y="6858000"/>
                </a:lnTo>
                <a:lnTo>
                  <a:pt x="8981624" y="6858000"/>
                </a:lnTo>
                <a:lnTo>
                  <a:pt x="9056254" y="6786847"/>
                </a:lnTo>
                <a:cubicBezTo>
                  <a:pt x="9915602" y="5927500"/>
                  <a:pt x="10447119" y="4740322"/>
                  <a:pt x="10447119" y="3429001"/>
                </a:cubicBezTo>
                <a:cubicBezTo>
                  <a:pt x="10447119" y="2117681"/>
                  <a:pt x="9915602" y="930503"/>
                  <a:pt x="9056254" y="71155"/>
                </a:cubicBezTo>
                <a:close/>
                <a:moveTo>
                  <a:pt x="1147437" y="0"/>
                </a:moveTo>
                <a:lnTo>
                  <a:pt x="2415195" y="0"/>
                </a:lnTo>
                <a:lnTo>
                  <a:pt x="2340562" y="71155"/>
                </a:lnTo>
                <a:cubicBezTo>
                  <a:pt x="1481215" y="930503"/>
                  <a:pt x="949697" y="2117681"/>
                  <a:pt x="949697" y="3429001"/>
                </a:cubicBezTo>
                <a:cubicBezTo>
                  <a:pt x="949697" y="4740322"/>
                  <a:pt x="1481215" y="5927500"/>
                  <a:pt x="2340562" y="6786847"/>
                </a:cubicBezTo>
                <a:lnTo>
                  <a:pt x="2415193" y="6858000"/>
                </a:lnTo>
                <a:lnTo>
                  <a:pt x="1147436" y="6858000"/>
                </a:lnTo>
                <a:lnTo>
                  <a:pt x="1132072" y="6838450"/>
                </a:lnTo>
                <a:cubicBezTo>
                  <a:pt x="421058" y="5887712"/>
                  <a:pt x="0" y="4707528"/>
                  <a:pt x="0" y="3429001"/>
                </a:cubicBezTo>
                <a:cubicBezTo>
                  <a:pt x="0" y="2150474"/>
                  <a:pt x="421058" y="970290"/>
                  <a:pt x="1132072" y="19553"/>
                </a:cubicBezTo>
                <a:close/>
              </a:path>
            </a:pathLst>
          </a:custGeom>
          <a:blipFill>
            <a:blip r:embed="rId1"/>
            <a:srcRect/>
            <a:stretch>
              <a:fillRect l="-3337" r="-33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2671763" y="4763"/>
            <a:ext cx="6848475" cy="6848475"/>
            <a:chOff x="2671763" y="4763"/>
            <a:chExt cx="6848475" cy="6848475"/>
          </a:xfrm>
        </p:grpSpPr>
        <p:sp>
          <p:nvSpPr>
            <p:cNvPr id="3" name="椭圆 2"/>
            <p:cNvSpPr/>
            <p:nvPr/>
          </p:nvSpPr>
          <p:spPr>
            <a:xfrm>
              <a:off x="2671763" y="4763"/>
              <a:ext cx="6848475" cy="6848475"/>
            </a:xfrm>
            <a:prstGeom prst="ellipse">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569878" y="2135893"/>
              <a:ext cx="5052244" cy="2776715"/>
              <a:chOff x="3569876" y="2223024"/>
              <a:chExt cx="5052244" cy="2776715"/>
            </a:xfrm>
          </p:grpSpPr>
          <p:sp>
            <p:nvSpPr>
              <p:cNvPr id="15" name="文本框 14"/>
              <p:cNvSpPr txBox="1"/>
              <p:nvPr/>
            </p:nvSpPr>
            <p:spPr>
              <a:xfrm>
                <a:off x="3569876" y="2223024"/>
                <a:ext cx="5052244" cy="1569660"/>
              </a:xfrm>
              <a:prstGeom prst="rect">
                <a:avLst/>
              </a:prstGeom>
              <a:noFill/>
            </p:spPr>
            <p:txBody>
              <a:bodyPr wrap="square" rtlCol="0">
                <a:spAutoFit/>
              </a:bodyPr>
              <a:lstStyle/>
              <a:p>
                <a:pPr algn="dist"/>
                <a:r>
                  <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用油画之美</a:t>
                </a:r>
                <a:endParaRPr lang="en-US" altLang="zh-CN"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dist"/>
                <a:r>
                  <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来一场演示</a:t>
                </a:r>
                <a:endPar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9" name="文本框 18"/>
              <p:cNvSpPr txBox="1"/>
              <p:nvPr/>
            </p:nvSpPr>
            <p:spPr>
              <a:xfrm>
                <a:off x="3744514" y="4026880"/>
                <a:ext cx="4702967" cy="369332"/>
              </a:xfrm>
              <a:prstGeom prst="rect">
                <a:avLst/>
              </a:prstGeom>
              <a:noFill/>
            </p:spPr>
            <p:txBody>
              <a:bodyPr wrap="square" rtlCol="0">
                <a:spAutoFit/>
              </a:bodyPr>
              <a:lstStyle/>
              <a:p>
                <a:pPr algn="dist"/>
                <a:r>
                  <a:rPr lang="en-US" altLang="zh-CN"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YEAR-END SUMMARY PLAN</a:t>
                </a:r>
                <a:endPar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20" name="文本框 19"/>
              <p:cNvSpPr txBox="1"/>
              <p:nvPr/>
            </p:nvSpPr>
            <p:spPr>
              <a:xfrm>
                <a:off x="5028817" y="4630407"/>
                <a:ext cx="2486025" cy="369332"/>
              </a:xfrm>
              <a:prstGeom prst="rect">
                <a:avLst/>
              </a:prstGeom>
              <a:noFill/>
            </p:spPr>
            <p:txBody>
              <a:bodyPr wrap="square" rtlCol="0">
                <a:spAutoFit/>
              </a:bodyPr>
              <a:lstStyle/>
              <a:p>
                <a:pPr algn="dist"/>
                <a:r>
                  <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汇报人：</a:t>
                </a:r>
                <a:r>
                  <a:rPr lang="en-US" altLang="zh-CN"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XXX</a:t>
                </a:r>
                <a:endPar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grpSp>
      </p:grpSp>
      <p:sp>
        <p:nvSpPr>
          <p:cNvPr id="28" name="椭圆 27"/>
          <p:cNvSpPr/>
          <p:nvPr/>
        </p:nvSpPr>
        <p:spPr>
          <a:xfrm>
            <a:off x="3004541" y="337541"/>
            <a:ext cx="6182918" cy="6182918"/>
          </a:xfrm>
          <a:prstGeom prst="ellipse">
            <a:avLst/>
          </a:prstGeom>
          <a:noFill/>
          <a:ln>
            <a:solidFill>
              <a:srgbClr val="53BCE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a:off x="0" y="0"/>
            <a:ext cx="6096000" cy="6857999"/>
          </a:xfrm>
          <a:custGeom>
            <a:avLst/>
            <a:gdLst>
              <a:gd name="connsiteX0" fmla="*/ 3078178 w 6096000"/>
              <a:gd name="connsiteY0" fmla="*/ 3462950 h 6857999"/>
              <a:gd name="connsiteX1" fmla="*/ 6096000 w 6096000"/>
              <a:gd name="connsiteY1" fmla="*/ 3462950 h 6857999"/>
              <a:gd name="connsiteX2" fmla="*/ 6096000 w 6096000"/>
              <a:gd name="connsiteY2" fmla="*/ 6857999 h 6857999"/>
              <a:gd name="connsiteX3" fmla="*/ 3078178 w 6096000"/>
              <a:gd name="connsiteY3" fmla="*/ 6857999 h 6857999"/>
              <a:gd name="connsiteX4" fmla="*/ 0 w 6096000"/>
              <a:gd name="connsiteY4" fmla="*/ 3462950 h 6857999"/>
              <a:gd name="connsiteX5" fmla="*/ 3017822 w 6096000"/>
              <a:gd name="connsiteY5" fmla="*/ 3462950 h 6857999"/>
              <a:gd name="connsiteX6" fmla="*/ 3017822 w 6096000"/>
              <a:gd name="connsiteY6" fmla="*/ 6857999 h 6857999"/>
              <a:gd name="connsiteX7" fmla="*/ 0 w 6096000"/>
              <a:gd name="connsiteY7" fmla="*/ 6857999 h 6857999"/>
              <a:gd name="connsiteX8" fmla="*/ 3078178 w 6096000"/>
              <a:gd name="connsiteY8" fmla="*/ 0 h 6857999"/>
              <a:gd name="connsiteX9" fmla="*/ 6096000 w 6096000"/>
              <a:gd name="connsiteY9" fmla="*/ 0 h 6857999"/>
              <a:gd name="connsiteX10" fmla="*/ 6096000 w 6096000"/>
              <a:gd name="connsiteY10" fmla="*/ 3395049 h 6857999"/>
              <a:gd name="connsiteX11" fmla="*/ 3078178 w 6096000"/>
              <a:gd name="connsiteY11" fmla="*/ 3395049 h 6857999"/>
              <a:gd name="connsiteX12" fmla="*/ 0 w 6096000"/>
              <a:gd name="connsiteY12" fmla="*/ 0 h 6857999"/>
              <a:gd name="connsiteX13" fmla="*/ 3017822 w 6096000"/>
              <a:gd name="connsiteY13" fmla="*/ 0 h 6857999"/>
              <a:gd name="connsiteX14" fmla="*/ 3017822 w 6096000"/>
              <a:gd name="connsiteY14" fmla="*/ 3395049 h 6857999"/>
              <a:gd name="connsiteX15" fmla="*/ 0 w 6096000"/>
              <a:gd name="connsiteY15" fmla="*/ 339504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0" h="6857999">
                <a:moveTo>
                  <a:pt x="3078178" y="3462950"/>
                </a:moveTo>
                <a:lnTo>
                  <a:pt x="6096000" y="3462950"/>
                </a:lnTo>
                <a:lnTo>
                  <a:pt x="6096000" y="6857999"/>
                </a:lnTo>
                <a:lnTo>
                  <a:pt x="3078178" y="6857999"/>
                </a:lnTo>
                <a:close/>
                <a:moveTo>
                  <a:pt x="0" y="3462950"/>
                </a:moveTo>
                <a:lnTo>
                  <a:pt x="3017822" y="3462950"/>
                </a:lnTo>
                <a:lnTo>
                  <a:pt x="3017822" y="6857999"/>
                </a:lnTo>
                <a:lnTo>
                  <a:pt x="0" y="6857999"/>
                </a:lnTo>
                <a:close/>
                <a:moveTo>
                  <a:pt x="3078178" y="0"/>
                </a:moveTo>
                <a:lnTo>
                  <a:pt x="6096000" y="0"/>
                </a:lnTo>
                <a:lnTo>
                  <a:pt x="6096000" y="3395049"/>
                </a:lnTo>
                <a:lnTo>
                  <a:pt x="3078178" y="3395049"/>
                </a:lnTo>
                <a:close/>
                <a:moveTo>
                  <a:pt x="0" y="0"/>
                </a:moveTo>
                <a:lnTo>
                  <a:pt x="3017822" y="0"/>
                </a:lnTo>
                <a:lnTo>
                  <a:pt x="3017822" y="3395049"/>
                </a:lnTo>
                <a:lnTo>
                  <a:pt x="0" y="3395049"/>
                </a:lnTo>
                <a:close/>
              </a:path>
            </a:pathLst>
          </a:custGeom>
          <a:blipFill>
            <a:blip r:embed="rId1" cstate="print"/>
            <a:srcRect/>
            <a:stretch>
              <a:fillRect l="-34375" r="-343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6977158" y="702888"/>
            <a:ext cx="3384582" cy="680219"/>
            <a:chOff x="4403709" y="391425"/>
            <a:chExt cx="3384582" cy="680219"/>
          </a:xfrm>
        </p:grpSpPr>
        <p:sp>
          <p:nvSpPr>
            <p:cNvPr id="45" name="文本框 44"/>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46" name="组合 45"/>
            <p:cNvGrpSpPr/>
            <p:nvPr/>
          </p:nvGrpSpPr>
          <p:grpSpPr>
            <a:xfrm>
              <a:off x="7407291" y="391425"/>
              <a:ext cx="381000" cy="381000"/>
              <a:chOff x="2266950" y="542625"/>
              <a:chExt cx="381000" cy="381000"/>
            </a:xfrm>
          </p:grpSpPr>
          <p:cxnSp>
            <p:nvCxnSpPr>
              <p:cNvPr id="50" name="直接连接符 49"/>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rot="10800000">
              <a:off x="4403709" y="690644"/>
              <a:ext cx="381000" cy="381000"/>
              <a:chOff x="2266950" y="542625"/>
              <a:chExt cx="381000" cy="381000"/>
            </a:xfrm>
          </p:grpSpPr>
          <p:cxnSp>
            <p:nvCxnSpPr>
              <p:cNvPr id="48" name="直接连接符 47"/>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24" name="组合 23"/>
          <p:cNvGrpSpPr/>
          <p:nvPr/>
        </p:nvGrpSpPr>
        <p:grpSpPr>
          <a:xfrm>
            <a:off x="6977158" y="2748514"/>
            <a:ext cx="1434908" cy="943786"/>
            <a:chOff x="7234541" y="2618564"/>
            <a:chExt cx="1434908" cy="943786"/>
          </a:xfrm>
        </p:grpSpPr>
        <p:grpSp>
          <p:nvGrpSpPr>
            <p:cNvPr id="21" name="组合 20"/>
            <p:cNvGrpSpPr/>
            <p:nvPr/>
          </p:nvGrpSpPr>
          <p:grpSpPr>
            <a:xfrm>
              <a:off x="7234541" y="2618564"/>
              <a:ext cx="1434908" cy="787236"/>
              <a:chOff x="7232843" y="2701160"/>
              <a:chExt cx="1434908" cy="787236"/>
            </a:xfrm>
          </p:grpSpPr>
          <p:sp>
            <p:nvSpPr>
              <p:cNvPr id="53" name="TextBox 54"/>
              <p:cNvSpPr txBox="1"/>
              <p:nvPr/>
            </p:nvSpPr>
            <p:spPr>
              <a:xfrm>
                <a:off x="7546341" y="2701160"/>
                <a:ext cx="807913" cy="49244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80%</a:t>
                </a:r>
                <a:endPar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4" name="TextBox 52"/>
              <p:cNvSpPr txBox="1"/>
              <p:nvPr/>
            </p:nvSpPr>
            <p:spPr>
              <a:xfrm>
                <a:off x="7232843" y="3227747"/>
                <a:ext cx="1434908" cy="260649"/>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在此输入文本信息</a:t>
                </a:r>
                <a:endParaRPr lang="en-US" altLang="zh-CN"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23" name="直接连接符 22"/>
            <p:cNvCxnSpPr/>
            <p:nvPr/>
          </p:nvCxnSpPr>
          <p:spPr>
            <a:xfrm>
              <a:off x="7548039" y="3562350"/>
              <a:ext cx="807913" cy="0"/>
            </a:xfrm>
            <a:prstGeom prst="line">
              <a:avLst/>
            </a:prstGeom>
            <a:ln w="38100">
              <a:solidFill>
                <a:srgbClr val="2C492F"/>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9196403" y="2748514"/>
            <a:ext cx="1434908" cy="943786"/>
            <a:chOff x="7234541" y="2618564"/>
            <a:chExt cx="1434908" cy="943786"/>
          </a:xfrm>
        </p:grpSpPr>
        <p:grpSp>
          <p:nvGrpSpPr>
            <p:cNvPr id="56" name="组合 55"/>
            <p:cNvGrpSpPr/>
            <p:nvPr/>
          </p:nvGrpSpPr>
          <p:grpSpPr>
            <a:xfrm>
              <a:off x="7234541" y="2618564"/>
              <a:ext cx="1434908" cy="787236"/>
              <a:chOff x="7232843" y="2701160"/>
              <a:chExt cx="1434908" cy="787236"/>
            </a:xfrm>
          </p:grpSpPr>
          <p:sp>
            <p:nvSpPr>
              <p:cNvPr id="58" name="TextBox 54"/>
              <p:cNvSpPr txBox="1"/>
              <p:nvPr/>
            </p:nvSpPr>
            <p:spPr>
              <a:xfrm>
                <a:off x="7546341" y="2701160"/>
                <a:ext cx="807913" cy="49244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90%</a:t>
                </a:r>
                <a:endPar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9" name="TextBox 52"/>
              <p:cNvSpPr txBox="1"/>
              <p:nvPr/>
            </p:nvSpPr>
            <p:spPr>
              <a:xfrm>
                <a:off x="7232843" y="3227747"/>
                <a:ext cx="1434908" cy="260649"/>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在此输入文本信息</a:t>
                </a:r>
                <a:endParaRPr lang="en-US" altLang="zh-CN"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57" name="直接连接符 56"/>
            <p:cNvCxnSpPr/>
            <p:nvPr/>
          </p:nvCxnSpPr>
          <p:spPr>
            <a:xfrm>
              <a:off x="7548039" y="3562350"/>
              <a:ext cx="807913" cy="0"/>
            </a:xfrm>
            <a:prstGeom prst="line">
              <a:avLst/>
            </a:prstGeom>
            <a:ln w="38100">
              <a:solidFill>
                <a:srgbClr val="2C492F"/>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977158" y="4531107"/>
            <a:ext cx="1434908" cy="943786"/>
            <a:chOff x="7234541" y="2618564"/>
            <a:chExt cx="1434908" cy="943786"/>
          </a:xfrm>
        </p:grpSpPr>
        <p:grpSp>
          <p:nvGrpSpPr>
            <p:cNvPr id="67" name="组合 66"/>
            <p:cNvGrpSpPr/>
            <p:nvPr/>
          </p:nvGrpSpPr>
          <p:grpSpPr>
            <a:xfrm>
              <a:off x="7234541" y="2618564"/>
              <a:ext cx="1434908" cy="787236"/>
              <a:chOff x="7232843" y="2701160"/>
              <a:chExt cx="1434908" cy="787236"/>
            </a:xfrm>
          </p:grpSpPr>
          <p:sp>
            <p:nvSpPr>
              <p:cNvPr id="69" name="TextBox 54"/>
              <p:cNvSpPr txBox="1"/>
              <p:nvPr/>
            </p:nvSpPr>
            <p:spPr>
              <a:xfrm>
                <a:off x="7546341" y="2701160"/>
                <a:ext cx="807913" cy="49244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85%</a:t>
                </a:r>
                <a:endPar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70" name="TextBox 52"/>
              <p:cNvSpPr txBox="1"/>
              <p:nvPr/>
            </p:nvSpPr>
            <p:spPr>
              <a:xfrm>
                <a:off x="7232843" y="3227747"/>
                <a:ext cx="1434908" cy="260649"/>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在此输入文本信息</a:t>
                </a:r>
                <a:endParaRPr lang="en-US" altLang="zh-CN"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68" name="直接连接符 67"/>
            <p:cNvCxnSpPr/>
            <p:nvPr/>
          </p:nvCxnSpPr>
          <p:spPr>
            <a:xfrm>
              <a:off x="7548039" y="3562350"/>
              <a:ext cx="807913" cy="0"/>
            </a:xfrm>
            <a:prstGeom prst="line">
              <a:avLst/>
            </a:prstGeom>
            <a:ln w="38100">
              <a:solidFill>
                <a:srgbClr val="53BCE2"/>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9196403" y="4531107"/>
            <a:ext cx="1434908" cy="943786"/>
            <a:chOff x="7234541" y="2618564"/>
            <a:chExt cx="1434908" cy="943786"/>
          </a:xfrm>
        </p:grpSpPr>
        <p:grpSp>
          <p:nvGrpSpPr>
            <p:cNvPr id="63" name="组合 62"/>
            <p:cNvGrpSpPr/>
            <p:nvPr/>
          </p:nvGrpSpPr>
          <p:grpSpPr>
            <a:xfrm>
              <a:off x="7234541" y="2618564"/>
              <a:ext cx="1434908" cy="787236"/>
              <a:chOff x="7232843" y="2701160"/>
              <a:chExt cx="1434908" cy="787236"/>
            </a:xfrm>
          </p:grpSpPr>
          <p:sp>
            <p:nvSpPr>
              <p:cNvPr id="65" name="TextBox 54"/>
              <p:cNvSpPr txBox="1"/>
              <p:nvPr/>
            </p:nvSpPr>
            <p:spPr>
              <a:xfrm>
                <a:off x="7546341" y="2701160"/>
                <a:ext cx="807913" cy="49244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95%</a:t>
                </a:r>
                <a:endParaRPr lang="en-US" altLang="zh-CN" sz="32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6" name="TextBox 52"/>
              <p:cNvSpPr txBox="1"/>
              <p:nvPr/>
            </p:nvSpPr>
            <p:spPr>
              <a:xfrm>
                <a:off x="7232843" y="3227747"/>
                <a:ext cx="1434908" cy="260649"/>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在此输入文本信息</a:t>
                </a:r>
                <a:endParaRPr lang="en-US" altLang="zh-CN" sz="1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64" name="直接连接符 63"/>
            <p:cNvCxnSpPr/>
            <p:nvPr/>
          </p:nvCxnSpPr>
          <p:spPr>
            <a:xfrm>
              <a:off x="7548039" y="3562350"/>
              <a:ext cx="807913" cy="0"/>
            </a:xfrm>
            <a:prstGeom prst="line">
              <a:avLst/>
            </a:prstGeom>
            <a:ln w="38100">
              <a:solidFill>
                <a:srgbClr val="53BCE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492F"/>
        </a:solidFill>
        <a:effectLst/>
      </p:bgPr>
    </p:bg>
    <p:spTree>
      <p:nvGrpSpPr>
        <p:cNvPr id="1" name=""/>
        <p:cNvGrpSpPr/>
        <p:nvPr/>
      </p:nvGrpSpPr>
      <p:grpSpPr>
        <a:xfrm>
          <a:off x="0" y="0"/>
          <a:ext cx="0" cy="0"/>
          <a:chOff x="0" y="0"/>
          <a:chExt cx="0" cy="0"/>
        </a:xfrm>
      </p:grpSpPr>
      <p:sp>
        <p:nvSpPr>
          <p:cNvPr id="5" name="圆: 空心 4"/>
          <p:cNvSpPr/>
          <p:nvPr/>
        </p:nvSpPr>
        <p:spPr>
          <a:xfrm>
            <a:off x="2656800" y="-10200"/>
            <a:ext cx="6878400" cy="6878400"/>
          </a:xfrm>
          <a:prstGeom prst="donut">
            <a:avLst>
              <a:gd name="adj" fmla="val 75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4723098" y="1659285"/>
            <a:ext cx="2745805" cy="2215991"/>
          </a:xfrm>
          <a:prstGeom prst="rect">
            <a:avLst/>
          </a:prstGeom>
          <a:noFill/>
        </p:spPr>
        <p:txBody>
          <a:bodyPr wrap="square" rtlCol="0">
            <a:spAutoFit/>
          </a:bodyPr>
          <a:lstStyle/>
          <a:p>
            <a:pPr algn="dist"/>
            <a:r>
              <a:rPr lang="en-US" altLang="zh-CN"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03</a:t>
            </a:r>
            <a:endParaRPr lang="zh-CN" altLang="en-US"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9" name="文本框 8"/>
          <p:cNvSpPr txBox="1"/>
          <p:nvPr/>
        </p:nvSpPr>
        <p:spPr>
          <a:xfrm>
            <a:off x="4242646" y="3875276"/>
            <a:ext cx="3706709" cy="707886"/>
          </a:xfrm>
          <a:prstGeom prst="rect">
            <a:avLst/>
          </a:prstGeom>
          <a:noFill/>
        </p:spPr>
        <p:txBody>
          <a:bodyPr wrap="square" rtlCol="0">
            <a:spAutoFit/>
          </a:bodyPr>
          <a:lstStyle/>
          <a:p>
            <a:pPr algn="dist"/>
            <a:r>
              <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第三部分标题</a:t>
            </a:r>
            <a:endPar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0" name="文本框 9"/>
          <p:cNvSpPr txBox="1"/>
          <p:nvPr/>
        </p:nvSpPr>
        <p:spPr>
          <a:xfrm>
            <a:off x="5114924" y="4626623"/>
            <a:ext cx="1962150" cy="307777"/>
          </a:xfrm>
          <a:prstGeom prst="rect">
            <a:avLst/>
          </a:prstGeom>
          <a:noFill/>
        </p:spPr>
        <p:txBody>
          <a:bodyPr wrap="square" rtlCol="0" anchor="ctr">
            <a:spAutoFit/>
          </a:bodyPr>
          <a:lstStyle/>
          <a:p>
            <a:pPr algn="dist"/>
            <a:r>
              <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TITLE HERE</a:t>
            </a:r>
            <a:endPar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nvGraphicFramePr>
        <p:xfrm>
          <a:off x="1145222" y="2331657"/>
          <a:ext cx="4225448" cy="3490087"/>
        </p:xfrm>
        <a:graphic>
          <a:graphicData uri="http://schemas.openxmlformats.org/drawingml/2006/chart">
            <c:chart xmlns:c="http://schemas.openxmlformats.org/drawingml/2006/chart" xmlns:r="http://schemas.openxmlformats.org/officeDocument/2006/relationships" r:id="rId1"/>
          </a:graphicData>
        </a:graphic>
      </p:graphicFrame>
      <p:sp>
        <p:nvSpPr>
          <p:cNvPr id="8" name="Oval 7"/>
          <p:cNvSpPr/>
          <p:nvPr/>
        </p:nvSpPr>
        <p:spPr>
          <a:xfrm>
            <a:off x="2255269" y="3074023"/>
            <a:ext cx="2005354" cy="20053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 name="组合 1"/>
          <p:cNvGrpSpPr/>
          <p:nvPr/>
        </p:nvGrpSpPr>
        <p:grpSpPr>
          <a:xfrm>
            <a:off x="6103872" y="2146759"/>
            <a:ext cx="1643087" cy="1587041"/>
            <a:chOff x="6096000" y="2489659"/>
            <a:chExt cx="1643087" cy="1587041"/>
          </a:xfrm>
        </p:grpSpPr>
        <p:grpSp>
          <p:nvGrpSpPr>
            <p:cNvPr id="25" name="组合 24"/>
            <p:cNvGrpSpPr/>
            <p:nvPr/>
          </p:nvGrpSpPr>
          <p:grpSpPr>
            <a:xfrm>
              <a:off x="6148412" y="3277674"/>
              <a:ext cx="1590675" cy="799026"/>
              <a:chOff x="9110230" y="2879885"/>
              <a:chExt cx="1590675" cy="799026"/>
            </a:xfrm>
          </p:grpSpPr>
          <p:sp>
            <p:nvSpPr>
              <p:cNvPr id="51"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2"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53" name="TextBox 54"/>
            <p:cNvSpPr txBox="1"/>
            <p:nvPr/>
          </p:nvSpPr>
          <p:spPr>
            <a:xfrm>
              <a:off x="6096000" y="2489659"/>
              <a:ext cx="1011495" cy="61555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4000" dirty="0">
                  <a:solidFill>
                    <a:srgbClr val="53BCE2"/>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40%</a:t>
              </a:r>
              <a:endParaRPr lang="en-US" altLang="zh-CN" sz="4000" dirty="0">
                <a:solidFill>
                  <a:srgbClr val="53BCE2"/>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54" name="组合 53"/>
          <p:cNvGrpSpPr/>
          <p:nvPr/>
        </p:nvGrpSpPr>
        <p:grpSpPr>
          <a:xfrm>
            <a:off x="8713722" y="2146759"/>
            <a:ext cx="1643087" cy="1587041"/>
            <a:chOff x="6096000" y="2489659"/>
            <a:chExt cx="1643087" cy="1587041"/>
          </a:xfrm>
        </p:grpSpPr>
        <p:grpSp>
          <p:nvGrpSpPr>
            <p:cNvPr id="55" name="组合 54"/>
            <p:cNvGrpSpPr/>
            <p:nvPr/>
          </p:nvGrpSpPr>
          <p:grpSpPr>
            <a:xfrm>
              <a:off x="6148412" y="3277674"/>
              <a:ext cx="1590675" cy="799026"/>
              <a:chOff x="9110230" y="2879885"/>
              <a:chExt cx="1590675" cy="799026"/>
            </a:xfrm>
          </p:grpSpPr>
          <p:sp>
            <p:nvSpPr>
              <p:cNvPr id="57"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8"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56" name="TextBox 54"/>
            <p:cNvSpPr txBox="1"/>
            <p:nvPr/>
          </p:nvSpPr>
          <p:spPr>
            <a:xfrm>
              <a:off x="6096000" y="2489659"/>
              <a:ext cx="1011495" cy="61555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4000" dirty="0">
                  <a:solidFill>
                    <a:srgbClr val="2C492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30%</a:t>
              </a:r>
              <a:endParaRPr lang="en-US" altLang="zh-CN" sz="4000" dirty="0">
                <a:solidFill>
                  <a:srgbClr val="2C492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60" name="组合 59"/>
          <p:cNvGrpSpPr/>
          <p:nvPr/>
        </p:nvGrpSpPr>
        <p:grpSpPr>
          <a:xfrm>
            <a:off x="6103872" y="4076639"/>
            <a:ext cx="1643087" cy="1587041"/>
            <a:chOff x="6096000" y="2489659"/>
            <a:chExt cx="1643087" cy="1587041"/>
          </a:xfrm>
        </p:grpSpPr>
        <p:grpSp>
          <p:nvGrpSpPr>
            <p:cNvPr id="66" name="组合 65"/>
            <p:cNvGrpSpPr/>
            <p:nvPr/>
          </p:nvGrpSpPr>
          <p:grpSpPr>
            <a:xfrm>
              <a:off x="6148412" y="3277674"/>
              <a:ext cx="1590675" cy="799026"/>
              <a:chOff x="9110230" y="2879885"/>
              <a:chExt cx="1590675" cy="799026"/>
            </a:xfrm>
          </p:grpSpPr>
          <p:sp>
            <p:nvSpPr>
              <p:cNvPr id="68"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9"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67" name="TextBox 54"/>
            <p:cNvSpPr txBox="1"/>
            <p:nvPr/>
          </p:nvSpPr>
          <p:spPr>
            <a:xfrm>
              <a:off x="6096000" y="2489659"/>
              <a:ext cx="1011495" cy="61555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4000" dirty="0">
                  <a:solidFill>
                    <a:srgbClr val="53BCE2"/>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20%</a:t>
              </a:r>
              <a:endParaRPr lang="en-US" altLang="zh-CN" sz="4000" dirty="0">
                <a:solidFill>
                  <a:srgbClr val="53BCE2"/>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61" name="组合 60"/>
          <p:cNvGrpSpPr/>
          <p:nvPr/>
        </p:nvGrpSpPr>
        <p:grpSpPr>
          <a:xfrm>
            <a:off x="8713722" y="4076639"/>
            <a:ext cx="1643087" cy="1587041"/>
            <a:chOff x="6096000" y="2489659"/>
            <a:chExt cx="1643087" cy="1587041"/>
          </a:xfrm>
        </p:grpSpPr>
        <p:grpSp>
          <p:nvGrpSpPr>
            <p:cNvPr id="62" name="组合 61"/>
            <p:cNvGrpSpPr/>
            <p:nvPr/>
          </p:nvGrpSpPr>
          <p:grpSpPr>
            <a:xfrm>
              <a:off x="6148412" y="3277674"/>
              <a:ext cx="1590675" cy="799026"/>
              <a:chOff x="9110230" y="2879885"/>
              <a:chExt cx="1590675" cy="799026"/>
            </a:xfrm>
          </p:grpSpPr>
          <p:sp>
            <p:nvSpPr>
              <p:cNvPr id="64"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5"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63" name="TextBox 54"/>
            <p:cNvSpPr txBox="1"/>
            <p:nvPr/>
          </p:nvSpPr>
          <p:spPr>
            <a:xfrm>
              <a:off x="6096000" y="2489659"/>
              <a:ext cx="1011495" cy="615553"/>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4000" dirty="0">
                  <a:solidFill>
                    <a:srgbClr val="2C492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10%</a:t>
              </a:r>
              <a:endParaRPr lang="en-US" altLang="zh-CN" sz="4000" dirty="0">
                <a:solidFill>
                  <a:srgbClr val="2C492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70" name="组合 69"/>
          <p:cNvGrpSpPr/>
          <p:nvPr/>
        </p:nvGrpSpPr>
        <p:grpSpPr>
          <a:xfrm>
            <a:off x="4403709" y="391425"/>
            <a:ext cx="3384582" cy="680219"/>
            <a:chOff x="4403709" y="391425"/>
            <a:chExt cx="3384582" cy="680219"/>
          </a:xfrm>
        </p:grpSpPr>
        <p:sp>
          <p:nvSpPr>
            <p:cNvPr id="71" name="文本框 70"/>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72" name="组合 71"/>
            <p:cNvGrpSpPr/>
            <p:nvPr/>
          </p:nvGrpSpPr>
          <p:grpSpPr>
            <a:xfrm>
              <a:off x="7407291" y="391425"/>
              <a:ext cx="381000" cy="381000"/>
              <a:chOff x="2266950" y="542625"/>
              <a:chExt cx="381000" cy="381000"/>
            </a:xfrm>
          </p:grpSpPr>
          <p:cxnSp>
            <p:nvCxnSpPr>
              <p:cNvPr id="76" name="直接连接符 75"/>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rot="10800000">
              <a:off x="4403709" y="690644"/>
              <a:ext cx="381000" cy="381000"/>
              <a:chOff x="2266950" y="542625"/>
              <a:chExt cx="381000" cy="381000"/>
            </a:xfrm>
          </p:grpSpPr>
          <p:cxnSp>
            <p:nvCxnSpPr>
              <p:cNvPr id="74" name="直接连接符 73"/>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403709" y="391425"/>
            <a:ext cx="3384582" cy="680219"/>
            <a:chOff x="4403709" y="391425"/>
            <a:chExt cx="3384582" cy="680219"/>
          </a:xfrm>
        </p:grpSpPr>
        <p:sp>
          <p:nvSpPr>
            <p:cNvPr id="22" name="文本框 21"/>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3" name="组合 22"/>
            <p:cNvGrpSpPr/>
            <p:nvPr/>
          </p:nvGrpSpPr>
          <p:grpSpPr>
            <a:xfrm>
              <a:off x="7407291" y="391425"/>
              <a:ext cx="381000" cy="381000"/>
              <a:chOff x="2266950" y="542625"/>
              <a:chExt cx="381000" cy="381000"/>
            </a:xfrm>
          </p:grpSpPr>
          <p:cxnSp>
            <p:nvCxnSpPr>
              <p:cNvPr id="27" name="直接连接符 26"/>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4403709" y="690644"/>
              <a:ext cx="381000" cy="381000"/>
              <a:chOff x="2266950" y="542625"/>
              <a:chExt cx="381000" cy="381000"/>
            </a:xfrm>
          </p:grpSpPr>
          <p:cxnSp>
            <p:nvCxnSpPr>
              <p:cNvPr id="25" name="直接连接符 24"/>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sp>
        <p:nvSpPr>
          <p:cNvPr id="20" name="任意多边形: 形状 19"/>
          <p:cNvSpPr/>
          <p:nvPr/>
        </p:nvSpPr>
        <p:spPr>
          <a:xfrm>
            <a:off x="2331017" y="2342189"/>
            <a:ext cx="7468820" cy="3868110"/>
          </a:xfrm>
          <a:custGeom>
            <a:avLst/>
            <a:gdLst>
              <a:gd name="connsiteX0" fmla="*/ 3738167 w 7468820"/>
              <a:gd name="connsiteY0" fmla="*/ 2150971 h 3868110"/>
              <a:gd name="connsiteX1" fmla="*/ 4738533 w 7468820"/>
              <a:gd name="connsiteY1" fmla="*/ 2814693 h 3868110"/>
              <a:gd name="connsiteX2" fmla="*/ 3731617 w 7468820"/>
              <a:gd name="connsiteY2" fmla="*/ 3868110 h 3868110"/>
              <a:gd name="connsiteX3" fmla="*/ 2745919 w 7468820"/>
              <a:gd name="connsiteY3" fmla="*/ 2809208 h 3868110"/>
              <a:gd name="connsiteX4" fmla="*/ 2830513 w 7468820"/>
              <a:gd name="connsiteY4" fmla="*/ 2753162 h 3868110"/>
              <a:gd name="connsiteX5" fmla="*/ 5338689 w 7468820"/>
              <a:gd name="connsiteY5" fmla="*/ 1212781 h 3868110"/>
              <a:gd name="connsiteX6" fmla="*/ 6065693 w 7468820"/>
              <a:gd name="connsiteY6" fmla="*/ 1418817 h 3868110"/>
              <a:gd name="connsiteX7" fmla="*/ 4787176 w 7468820"/>
              <a:gd name="connsiteY7" fmla="*/ 2729608 h 3868110"/>
              <a:gd name="connsiteX8" fmla="*/ 4785409 w 7468820"/>
              <a:gd name="connsiteY8" fmla="*/ 2728414 h 3868110"/>
              <a:gd name="connsiteX9" fmla="*/ 3821404 w 7468820"/>
              <a:gd name="connsiteY9" fmla="*/ 2088889 h 3868110"/>
              <a:gd name="connsiteX10" fmla="*/ 5338689 w 7468820"/>
              <a:gd name="connsiteY10" fmla="*/ 1212781 h 3868110"/>
              <a:gd name="connsiteX11" fmla="*/ 2122850 w 7468820"/>
              <a:gd name="connsiteY11" fmla="*/ 1212781 h 3868110"/>
              <a:gd name="connsiteX12" fmla="*/ 3640142 w 7468820"/>
              <a:gd name="connsiteY12" fmla="*/ 2088889 h 3868110"/>
              <a:gd name="connsiteX13" fmla="*/ 2676132 w 7468820"/>
              <a:gd name="connsiteY13" fmla="*/ 2728414 h 3868110"/>
              <a:gd name="connsiteX14" fmla="*/ 2674365 w 7468820"/>
              <a:gd name="connsiteY14" fmla="*/ 2729608 h 3868110"/>
              <a:gd name="connsiteX15" fmla="*/ 1395842 w 7468820"/>
              <a:gd name="connsiteY15" fmla="*/ 1418817 h 3868110"/>
              <a:gd name="connsiteX16" fmla="*/ 7468820 w 7468820"/>
              <a:gd name="connsiteY16" fmla="*/ 0 h 3868110"/>
              <a:gd name="connsiteX17" fmla="*/ 6153445 w 7468820"/>
              <a:gd name="connsiteY17" fmla="*/ 1348671 h 3868110"/>
              <a:gd name="connsiteX18" fmla="*/ 5468954 w 7468820"/>
              <a:gd name="connsiteY18" fmla="*/ 1154674 h 3868110"/>
              <a:gd name="connsiteX19" fmla="*/ 0 w 7468820"/>
              <a:gd name="connsiteY19" fmla="*/ 0 h 3868110"/>
              <a:gd name="connsiteX20" fmla="*/ 1999842 w 7468820"/>
              <a:gd name="connsiteY20" fmla="*/ 1154674 h 3868110"/>
              <a:gd name="connsiteX21" fmla="*/ 1315451 w 7468820"/>
              <a:gd name="connsiteY21" fmla="*/ 1348671 h 3868110"/>
              <a:gd name="connsiteX22" fmla="*/ 0 w 7468820"/>
              <a:gd name="connsiteY22" fmla="*/ 0 h 38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68820" h="3868110">
                <a:moveTo>
                  <a:pt x="3738167" y="2150971"/>
                </a:moveTo>
                <a:lnTo>
                  <a:pt x="4738533" y="2814693"/>
                </a:lnTo>
                <a:lnTo>
                  <a:pt x="3731617" y="3868110"/>
                </a:lnTo>
                <a:lnTo>
                  <a:pt x="2745919" y="2809208"/>
                </a:lnTo>
                <a:lnTo>
                  <a:pt x="2830513" y="2753162"/>
                </a:lnTo>
                <a:close/>
                <a:moveTo>
                  <a:pt x="5338689" y="1212781"/>
                </a:moveTo>
                <a:lnTo>
                  <a:pt x="6065693" y="1418817"/>
                </a:lnTo>
                <a:lnTo>
                  <a:pt x="4787176" y="2729608"/>
                </a:lnTo>
                <a:lnTo>
                  <a:pt x="4785409" y="2728414"/>
                </a:lnTo>
                <a:lnTo>
                  <a:pt x="3821404" y="2088889"/>
                </a:lnTo>
                <a:cubicBezTo>
                  <a:pt x="3821404" y="2088889"/>
                  <a:pt x="5338689" y="1212781"/>
                  <a:pt x="5338689" y="1212781"/>
                </a:cubicBezTo>
                <a:close/>
                <a:moveTo>
                  <a:pt x="2122850" y="1212781"/>
                </a:moveTo>
                <a:cubicBezTo>
                  <a:pt x="2122850" y="1212781"/>
                  <a:pt x="3640142" y="2088889"/>
                  <a:pt x="3640142" y="2088889"/>
                </a:cubicBezTo>
                <a:lnTo>
                  <a:pt x="2676132" y="2728414"/>
                </a:lnTo>
                <a:lnTo>
                  <a:pt x="2674365" y="2729608"/>
                </a:lnTo>
                <a:lnTo>
                  <a:pt x="1395842" y="1418817"/>
                </a:lnTo>
                <a:close/>
                <a:moveTo>
                  <a:pt x="7468820" y="0"/>
                </a:moveTo>
                <a:cubicBezTo>
                  <a:pt x="7468820" y="0"/>
                  <a:pt x="6153445" y="1348671"/>
                  <a:pt x="6153445" y="1348671"/>
                </a:cubicBezTo>
                <a:lnTo>
                  <a:pt x="5468954" y="1154674"/>
                </a:lnTo>
                <a:close/>
                <a:moveTo>
                  <a:pt x="0" y="0"/>
                </a:moveTo>
                <a:lnTo>
                  <a:pt x="1999842" y="1154674"/>
                </a:lnTo>
                <a:lnTo>
                  <a:pt x="1315451" y="1348671"/>
                </a:lnTo>
                <a:cubicBezTo>
                  <a:pt x="1315451" y="1348671"/>
                  <a:pt x="0" y="0"/>
                  <a:pt x="0" y="0"/>
                </a:cubicBezTo>
                <a:close/>
              </a:path>
            </a:pathLst>
          </a:custGeom>
          <a:blipFill>
            <a:blip r:embed="rId1"/>
            <a:srcRect/>
            <a:stretch>
              <a:fillRect t="-89527" b="-89527"/>
            </a:stretch>
          </a:blipFill>
          <a:ln w="12700">
            <a:miter lim="400000"/>
          </a:ln>
        </p:spPr>
        <p:txBody>
          <a:bodyPr wrap="square" anchor="ctr">
            <a:noAutofit/>
          </a:bodyPr>
          <a:lstStyle/>
          <a:p>
            <a:pPr algn="ctr"/>
            <a:endParaRPr>
              <a:cs typeface="+mn-ea"/>
              <a:sym typeface="+mn-lt"/>
            </a:endParaRPr>
          </a:p>
        </p:txBody>
      </p:sp>
      <p:grpSp>
        <p:nvGrpSpPr>
          <p:cNvPr id="29" name="组合 28"/>
          <p:cNvGrpSpPr/>
          <p:nvPr/>
        </p:nvGrpSpPr>
        <p:grpSpPr>
          <a:xfrm>
            <a:off x="3542018" y="2403743"/>
            <a:ext cx="2415131" cy="799026"/>
            <a:chOff x="10275958" y="2610169"/>
            <a:chExt cx="2415131" cy="799026"/>
          </a:xfrm>
        </p:grpSpPr>
        <p:grpSp>
          <p:nvGrpSpPr>
            <p:cNvPr id="30" name="组合 29"/>
            <p:cNvGrpSpPr/>
            <p:nvPr/>
          </p:nvGrpSpPr>
          <p:grpSpPr>
            <a:xfrm>
              <a:off x="11063925" y="2610169"/>
              <a:ext cx="1627164" cy="799026"/>
              <a:chOff x="3082896" y="4269672"/>
              <a:chExt cx="1627164" cy="799026"/>
            </a:xfrm>
          </p:grpSpPr>
          <p:sp>
            <p:nvSpPr>
              <p:cNvPr id="32" name="TextBox 54"/>
              <p:cNvSpPr txBox="1"/>
              <p:nvPr/>
            </p:nvSpPr>
            <p:spPr>
              <a:xfrm>
                <a:off x="3082896" y="4269672"/>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3"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31" name="直接连接符 30"/>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717453" y="4339612"/>
            <a:ext cx="2344882" cy="799026"/>
            <a:chOff x="4067405" y="2013933"/>
            <a:chExt cx="2344882" cy="799026"/>
          </a:xfrm>
        </p:grpSpPr>
        <p:grpSp>
          <p:nvGrpSpPr>
            <p:cNvPr id="35" name="组合 34"/>
            <p:cNvGrpSpPr/>
            <p:nvPr/>
          </p:nvGrpSpPr>
          <p:grpSpPr>
            <a:xfrm>
              <a:off x="4067405" y="2013933"/>
              <a:ext cx="1627164" cy="799026"/>
              <a:chOff x="3082896" y="4269672"/>
              <a:chExt cx="1627164" cy="799026"/>
            </a:xfrm>
          </p:grpSpPr>
          <p:sp>
            <p:nvSpPr>
              <p:cNvPr id="37" name="TextBox 54"/>
              <p:cNvSpPr txBox="1"/>
              <p:nvPr/>
            </p:nvSpPr>
            <p:spPr>
              <a:xfrm>
                <a:off x="3700168" y="4269672"/>
                <a:ext cx="1009892" cy="246221"/>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8"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36" name="直接连接符 35"/>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8059417" y="4339612"/>
            <a:ext cx="2415131" cy="799026"/>
            <a:chOff x="10275958" y="2610169"/>
            <a:chExt cx="2415131" cy="799026"/>
          </a:xfrm>
        </p:grpSpPr>
        <p:grpSp>
          <p:nvGrpSpPr>
            <p:cNvPr id="40" name="组合 39"/>
            <p:cNvGrpSpPr/>
            <p:nvPr/>
          </p:nvGrpSpPr>
          <p:grpSpPr>
            <a:xfrm>
              <a:off x="11063925" y="2610169"/>
              <a:ext cx="1627164" cy="799026"/>
              <a:chOff x="3082896" y="4269672"/>
              <a:chExt cx="1627164" cy="799026"/>
            </a:xfrm>
          </p:grpSpPr>
          <p:sp>
            <p:nvSpPr>
              <p:cNvPr id="42" name="TextBox 54"/>
              <p:cNvSpPr txBox="1"/>
              <p:nvPr/>
            </p:nvSpPr>
            <p:spPr>
              <a:xfrm>
                <a:off x="3082896" y="4269672"/>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3"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41" name="直接连接符 40"/>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6199725" y="2403743"/>
            <a:ext cx="2344882" cy="799026"/>
            <a:chOff x="4067405" y="2013933"/>
            <a:chExt cx="2344882" cy="799026"/>
          </a:xfrm>
        </p:grpSpPr>
        <p:grpSp>
          <p:nvGrpSpPr>
            <p:cNvPr id="45" name="组合 44"/>
            <p:cNvGrpSpPr/>
            <p:nvPr/>
          </p:nvGrpSpPr>
          <p:grpSpPr>
            <a:xfrm>
              <a:off x="4067405" y="2013933"/>
              <a:ext cx="1627164" cy="799026"/>
              <a:chOff x="3082896" y="4269672"/>
              <a:chExt cx="1627164" cy="799026"/>
            </a:xfrm>
          </p:grpSpPr>
          <p:sp>
            <p:nvSpPr>
              <p:cNvPr id="47" name="TextBox 54"/>
              <p:cNvSpPr txBox="1"/>
              <p:nvPr/>
            </p:nvSpPr>
            <p:spPr>
              <a:xfrm>
                <a:off x="3700168" y="4269672"/>
                <a:ext cx="1009892" cy="246221"/>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8"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46" name="直接连接符 45"/>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6816997" y="5455946"/>
            <a:ext cx="2415131" cy="799026"/>
            <a:chOff x="10275958" y="2610169"/>
            <a:chExt cx="2415131" cy="799026"/>
          </a:xfrm>
        </p:grpSpPr>
        <p:grpSp>
          <p:nvGrpSpPr>
            <p:cNvPr id="52" name="组合 51"/>
            <p:cNvGrpSpPr/>
            <p:nvPr/>
          </p:nvGrpSpPr>
          <p:grpSpPr>
            <a:xfrm>
              <a:off x="11063925" y="2610169"/>
              <a:ext cx="1627164" cy="799026"/>
              <a:chOff x="3082896" y="4269672"/>
              <a:chExt cx="1627164" cy="799026"/>
            </a:xfrm>
          </p:grpSpPr>
          <p:sp>
            <p:nvSpPr>
              <p:cNvPr id="54" name="TextBox 54"/>
              <p:cNvSpPr txBox="1"/>
              <p:nvPr/>
            </p:nvSpPr>
            <p:spPr>
              <a:xfrm>
                <a:off x="3082896" y="4269672"/>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5"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53" name="直接连接符 52"/>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096000" y="0"/>
            <a:ext cx="6096000" cy="6857999"/>
          </a:xfrm>
          <a:prstGeom prst="rect">
            <a:avLst/>
          </a:prstGeom>
          <a:blipFill>
            <a:blip r:embed="rId1" cstate="print"/>
            <a:srcRect/>
            <a:stretch>
              <a:fillRect t="-16667" b="-16667"/>
            </a:stretch>
          </a:blipFill>
          <a:ln w="63500">
            <a:solidFill>
              <a:srgbClr val="2C4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784209" y="848625"/>
            <a:ext cx="3384582" cy="680219"/>
            <a:chOff x="4403709" y="391425"/>
            <a:chExt cx="3384582" cy="680219"/>
          </a:xfrm>
        </p:grpSpPr>
        <p:sp>
          <p:nvSpPr>
            <p:cNvPr id="28" name="文本框 27"/>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9" name="组合 28"/>
            <p:cNvGrpSpPr/>
            <p:nvPr/>
          </p:nvGrpSpPr>
          <p:grpSpPr>
            <a:xfrm>
              <a:off x="7407291" y="391425"/>
              <a:ext cx="381000" cy="381000"/>
              <a:chOff x="2266950" y="542625"/>
              <a:chExt cx="381000" cy="381000"/>
            </a:xfrm>
          </p:grpSpPr>
          <p:cxnSp>
            <p:nvCxnSpPr>
              <p:cNvPr id="33" name="直接连接符 32"/>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0800000">
              <a:off x="4403709" y="690644"/>
              <a:ext cx="381000" cy="381000"/>
              <a:chOff x="2266950" y="542625"/>
              <a:chExt cx="381000" cy="381000"/>
            </a:xfrm>
          </p:grpSpPr>
          <p:cxnSp>
            <p:nvCxnSpPr>
              <p:cNvPr id="31" name="直接连接符 30"/>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1001704" y="3105687"/>
            <a:ext cx="3967186" cy="2681539"/>
            <a:chOff x="1001704" y="3105687"/>
            <a:chExt cx="3967186" cy="2681539"/>
          </a:xfrm>
        </p:grpSpPr>
        <p:grpSp>
          <p:nvGrpSpPr>
            <p:cNvPr id="35" name="组合 34"/>
            <p:cNvGrpSpPr/>
            <p:nvPr/>
          </p:nvGrpSpPr>
          <p:grpSpPr>
            <a:xfrm>
              <a:off x="1001704" y="3105687"/>
              <a:ext cx="1590675" cy="799026"/>
              <a:chOff x="9110230" y="2879885"/>
              <a:chExt cx="1590675" cy="799026"/>
            </a:xfrm>
          </p:grpSpPr>
          <p:sp>
            <p:nvSpPr>
              <p:cNvPr id="36"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7"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38" name="组合 37"/>
            <p:cNvGrpSpPr/>
            <p:nvPr/>
          </p:nvGrpSpPr>
          <p:grpSpPr>
            <a:xfrm>
              <a:off x="3378215" y="3105687"/>
              <a:ext cx="1590675" cy="799026"/>
              <a:chOff x="9110230" y="2879885"/>
              <a:chExt cx="1590675" cy="799026"/>
            </a:xfrm>
          </p:grpSpPr>
          <p:sp>
            <p:nvSpPr>
              <p:cNvPr id="39"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0"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41" name="组合 40"/>
            <p:cNvGrpSpPr/>
            <p:nvPr/>
          </p:nvGrpSpPr>
          <p:grpSpPr>
            <a:xfrm>
              <a:off x="1001704" y="4988200"/>
              <a:ext cx="3967186" cy="799026"/>
              <a:chOff x="1219200" y="3029487"/>
              <a:chExt cx="3967186" cy="799026"/>
            </a:xfrm>
          </p:grpSpPr>
          <p:grpSp>
            <p:nvGrpSpPr>
              <p:cNvPr id="42" name="组合 41"/>
              <p:cNvGrpSpPr/>
              <p:nvPr/>
            </p:nvGrpSpPr>
            <p:grpSpPr>
              <a:xfrm>
                <a:off x="1219200" y="3029487"/>
                <a:ext cx="1590675" cy="799026"/>
                <a:chOff x="9110230" y="2879885"/>
                <a:chExt cx="1590675" cy="799026"/>
              </a:xfrm>
            </p:grpSpPr>
            <p:sp>
              <p:nvSpPr>
                <p:cNvPr id="57"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8"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54" name="组合 53"/>
              <p:cNvGrpSpPr/>
              <p:nvPr/>
            </p:nvGrpSpPr>
            <p:grpSpPr>
              <a:xfrm>
                <a:off x="3595711" y="3029487"/>
                <a:ext cx="1590675" cy="799026"/>
                <a:chOff x="9110230" y="2879885"/>
                <a:chExt cx="1590675" cy="799026"/>
              </a:xfrm>
            </p:grpSpPr>
            <p:sp>
              <p:nvSpPr>
                <p:cNvPr id="55" name="TextBox 54"/>
                <p:cNvSpPr txBox="1"/>
                <p:nvPr/>
              </p:nvSpPr>
              <p:spPr>
                <a:xfrm>
                  <a:off x="9110230" y="2879885"/>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6" name="TextBox 52"/>
                <p:cNvSpPr txBox="1"/>
                <p:nvPr/>
              </p:nvSpPr>
              <p:spPr>
                <a:xfrm>
                  <a:off x="9110230" y="3215451"/>
                  <a:ext cx="1590675"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grpSp>
      <p:pic>
        <p:nvPicPr>
          <p:cNvPr id="59" name="图形 58" descr="饼图"/>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09" y="4206688"/>
            <a:ext cx="581336" cy="581336"/>
          </a:xfrm>
          <a:prstGeom prst="rect">
            <a:avLst/>
          </a:prstGeom>
        </p:spPr>
      </p:pic>
      <p:pic>
        <p:nvPicPr>
          <p:cNvPr id="60" name="图形 59" descr="靶心"/>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329" y="4206688"/>
            <a:ext cx="581336" cy="581336"/>
          </a:xfrm>
          <a:prstGeom prst="rect">
            <a:avLst/>
          </a:prstGeom>
        </p:spPr>
      </p:pic>
      <p:pic>
        <p:nvPicPr>
          <p:cNvPr id="61" name="图形 60" descr="单级齿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329" y="2327101"/>
            <a:ext cx="581336" cy="581336"/>
          </a:xfrm>
          <a:prstGeom prst="rect">
            <a:avLst/>
          </a:prstGeom>
        </p:spPr>
      </p:pic>
      <p:pic>
        <p:nvPicPr>
          <p:cNvPr id="62" name="图形 61" descr="目标"/>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509" y="2327101"/>
            <a:ext cx="581336" cy="5813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492F"/>
        </a:solidFill>
        <a:effectLst/>
      </p:bgPr>
    </p:bg>
    <p:spTree>
      <p:nvGrpSpPr>
        <p:cNvPr id="1" name=""/>
        <p:cNvGrpSpPr/>
        <p:nvPr/>
      </p:nvGrpSpPr>
      <p:grpSpPr>
        <a:xfrm>
          <a:off x="0" y="0"/>
          <a:ext cx="0" cy="0"/>
          <a:chOff x="0" y="0"/>
          <a:chExt cx="0" cy="0"/>
        </a:xfrm>
      </p:grpSpPr>
      <p:sp>
        <p:nvSpPr>
          <p:cNvPr id="5" name="圆: 空心 4"/>
          <p:cNvSpPr/>
          <p:nvPr/>
        </p:nvSpPr>
        <p:spPr>
          <a:xfrm>
            <a:off x="2656800" y="-10200"/>
            <a:ext cx="6878400" cy="6878400"/>
          </a:xfrm>
          <a:prstGeom prst="donut">
            <a:avLst>
              <a:gd name="adj" fmla="val 75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4723098" y="1659285"/>
            <a:ext cx="2745805" cy="2215991"/>
          </a:xfrm>
          <a:prstGeom prst="rect">
            <a:avLst/>
          </a:prstGeom>
          <a:noFill/>
        </p:spPr>
        <p:txBody>
          <a:bodyPr wrap="square" rtlCol="0">
            <a:spAutoFit/>
          </a:bodyPr>
          <a:lstStyle/>
          <a:p>
            <a:pPr algn="dist"/>
            <a:r>
              <a:rPr lang="en-US" altLang="zh-CN"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04</a:t>
            </a:r>
            <a:endParaRPr lang="zh-CN" altLang="en-US"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9" name="文本框 8"/>
          <p:cNvSpPr txBox="1"/>
          <p:nvPr/>
        </p:nvSpPr>
        <p:spPr>
          <a:xfrm>
            <a:off x="4242646" y="3875276"/>
            <a:ext cx="3706709" cy="707886"/>
          </a:xfrm>
          <a:prstGeom prst="rect">
            <a:avLst/>
          </a:prstGeom>
          <a:noFill/>
        </p:spPr>
        <p:txBody>
          <a:bodyPr wrap="square" rtlCol="0">
            <a:spAutoFit/>
          </a:bodyPr>
          <a:lstStyle/>
          <a:p>
            <a:pPr algn="dist"/>
            <a:r>
              <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第四部分标题</a:t>
            </a:r>
            <a:endPar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0" name="文本框 9"/>
          <p:cNvSpPr txBox="1"/>
          <p:nvPr/>
        </p:nvSpPr>
        <p:spPr>
          <a:xfrm>
            <a:off x="5114924" y="4626623"/>
            <a:ext cx="1962150" cy="307777"/>
          </a:xfrm>
          <a:prstGeom prst="rect">
            <a:avLst/>
          </a:prstGeom>
          <a:noFill/>
        </p:spPr>
        <p:txBody>
          <a:bodyPr wrap="square" rtlCol="0" anchor="ctr">
            <a:spAutoFit/>
          </a:bodyPr>
          <a:lstStyle/>
          <a:p>
            <a:pPr algn="dist"/>
            <a:r>
              <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TITLE HERE</a:t>
            </a:r>
            <a:endPar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0"/>
            <a:ext cx="5581650" cy="6857999"/>
          </a:xfrm>
          <a:prstGeom prst="rect">
            <a:avLst/>
          </a:prstGeom>
          <a:blipFill dpi="0" rotWithShape="0">
            <a:blip r:embed="rId1"/>
            <a:srcRect/>
            <a:stretch>
              <a:fillRect t="-8812" b="-88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96622" y="855917"/>
            <a:ext cx="4188407" cy="5146165"/>
          </a:xfrm>
          <a:prstGeom prst="rect">
            <a:avLst/>
          </a:prstGeom>
          <a:blipFill>
            <a:blip r:embed="rId2" cstate="print"/>
            <a:srcRect/>
            <a:stretch>
              <a:fillRect t="-4266" b="-4266"/>
            </a:stretch>
          </a:bli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6977158" y="702888"/>
            <a:ext cx="3384582" cy="680219"/>
            <a:chOff x="4403709" y="391425"/>
            <a:chExt cx="3384582" cy="680219"/>
          </a:xfrm>
        </p:grpSpPr>
        <p:sp>
          <p:nvSpPr>
            <p:cNvPr id="28" name="文本框 27"/>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9" name="组合 28"/>
            <p:cNvGrpSpPr/>
            <p:nvPr/>
          </p:nvGrpSpPr>
          <p:grpSpPr>
            <a:xfrm>
              <a:off x="7407291" y="391425"/>
              <a:ext cx="381000" cy="381000"/>
              <a:chOff x="2266950" y="542625"/>
              <a:chExt cx="381000" cy="381000"/>
            </a:xfrm>
          </p:grpSpPr>
          <p:cxnSp>
            <p:nvCxnSpPr>
              <p:cNvPr id="35" name="直接连接符 34"/>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0800000">
              <a:off x="4403709" y="690644"/>
              <a:ext cx="381000" cy="381000"/>
              <a:chOff x="2266950" y="542625"/>
              <a:chExt cx="381000" cy="381000"/>
            </a:xfrm>
          </p:grpSpPr>
          <p:cxnSp>
            <p:nvCxnSpPr>
              <p:cNvPr id="31" name="直接连接符 30"/>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6977158" y="2438199"/>
            <a:ext cx="4266244" cy="1295159"/>
            <a:chOff x="7229133" y="3102552"/>
            <a:chExt cx="4266244" cy="1295159"/>
          </a:xfrm>
        </p:grpSpPr>
        <p:grpSp>
          <p:nvGrpSpPr>
            <p:cNvPr id="37" name="组合 36"/>
            <p:cNvGrpSpPr/>
            <p:nvPr/>
          </p:nvGrpSpPr>
          <p:grpSpPr>
            <a:xfrm>
              <a:off x="7229133" y="3102552"/>
              <a:ext cx="2217366" cy="780431"/>
              <a:chOff x="6882216" y="3623383"/>
              <a:chExt cx="2217366" cy="780431"/>
            </a:xfrm>
          </p:grpSpPr>
          <p:sp>
            <p:nvSpPr>
              <p:cNvPr id="38" name="TextBox 52"/>
              <p:cNvSpPr txBox="1"/>
              <p:nvPr/>
            </p:nvSpPr>
            <p:spPr>
              <a:xfrm>
                <a:off x="6882216" y="3940354"/>
                <a:ext cx="2217366"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39" name="TextBox 54"/>
              <p:cNvSpPr txBox="1"/>
              <p:nvPr/>
            </p:nvSpPr>
            <p:spPr>
              <a:xfrm>
                <a:off x="6882216" y="3623383"/>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40" name="组合 39"/>
            <p:cNvGrpSpPr/>
            <p:nvPr/>
          </p:nvGrpSpPr>
          <p:grpSpPr>
            <a:xfrm>
              <a:off x="7229133" y="4103015"/>
              <a:ext cx="4266244" cy="294696"/>
              <a:chOff x="6477000" y="4010098"/>
              <a:chExt cx="4266244" cy="469290"/>
            </a:xfrm>
          </p:grpSpPr>
          <p:grpSp>
            <p:nvGrpSpPr>
              <p:cNvPr id="41" name="组合 40"/>
              <p:cNvGrpSpPr/>
              <p:nvPr/>
            </p:nvGrpSpPr>
            <p:grpSpPr>
              <a:xfrm>
                <a:off x="6477000" y="4157446"/>
                <a:ext cx="3614325" cy="246214"/>
                <a:chOff x="6958415" y="4207129"/>
                <a:chExt cx="3614325" cy="246214"/>
              </a:xfrm>
            </p:grpSpPr>
            <p:sp>
              <p:nvSpPr>
                <p:cNvPr id="43" name="任意多边形: 形状 42"/>
                <p:cNvSpPr/>
                <p:nvPr/>
              </p:nvSpPr>
              <p:spPr>
                <a:xfrm flipV="1">
                  <a:off x="6958415" y="4207129"/>
                  <a:ext cx="3614325" cy="246214"/>
                </a:xfrm>
                <a:custGeom>
                  <a:avLst/>
                  <a:gdLst>
                    <a:gd name="connsiteX0" fmla="*/ 0 w 6035644"/>
                    <a:gd name="connsiteY0" fmla="*/ 0 h 3395049"/>
                    <a:gd name="connsiteX1" fmla="*/ 6035644 w 6035644"/>
                    <a:gd name="connsiteY1" fmla="*/ 0 h 3395049"/>
                    <a:gd name="connsiteX2" fmla="*/ 6035644 w 6035644"/>
                    <a:gd name="connsiteY2" fmla="*/ 3395049 h 3395049"/>
                    <a:gd name="connsiteX3" fmla="*/ 0 w 6035644"/>
                    <a:gd name="connsiteY3" fmla="*/ 3395049 h 3395049"/>
                  </a:gdLst>
                  <a:ahLst/>
                  <a:cxnLst>
                    <a:cxn ang="0">
                      <a:pos x="connsiteX0" y="connsiteY0"/>
                    </a:cxn>
                    <a:cxn ang="0">
                      <a:pos x="connsiteX1" y="connsiteY1"/>
                    </a:cxn>
                    <a:cxn ang="0">
                      <a:pos x="connsiteX2" y="connsiteY2"/>
                    </a:cxn>
                    <a:cxn ang="0">
                      <a:pos x="connsiteX3" y="connsiteY3"/>
                    </a:cxn>
                  </a:cxnLst>
                  <a:rect l="l" t="t" r="r" b="b"/>
                  <a:pathLst>
                    <a:path w="6035644" h="3395049">
                      <a:moveTo>
                        <a:pt x="0" y="0"/>
                      </a:moveTo>
                      <a:lnTo>
                        <a:pt x="6035644" y="0"/>
                      </a:lnTo>
                      <a:lnTo>
                        <a:pt x="6035644" y="3395049"/>
                      </a:lnTo>
                      <a:lnTo>
                        <a:pt x="0" y="3395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flipV="1">
                  <a:off x="6958415" y="4207129"/>
                  <a:ext cx="2520000" cy="246214"/>
                </a:xfrm>
                <a:custGeom>
                  <a:avLst/>
                  <a:gdLst>
                    <a:gd name="connsiteX0" fmla="*/ 0 w 6035644"/>
                    <a:gd name="connsiteY0" fmla="*/ 0 h 3395049"/>
                    <a:gd name="connsiteX1" fmla="*/ 6035644 w 6035644"/>
                    <a:gd name="connsiteY1" fmla="*/ 0 h 3395049"/>
                    <a:gd name="connsiteX2" fmla="*/ 6035644 w 6035644"/>
                    <a:gd name="connsiteY2" fmla="*/ 3395049 h 3395049"/>
                    <a:gd name="connsiteX3" fmla="*/ 0 w 6035644"/>
                    <a:gd name="connsiteY3" fmla="*/ 3395049 h 3395049"/>
                  </a:gdLst>
                  <a:ahLst/>
                  <a:cxnLst>
                    <a:cxn ang="0">
                      <a:pos x="connsiteX0" y="connsiteY0"/>
                    </a:cxn>
                    <a:cxn ang="0">
                      <a:pos x="connsiteX1" y="connsiteY1"/>
                    </a:cxn>
                    <a:cxn ang="0">
                      <a:pos x="connsiteX2" y="connsiteY2"/>
                    </a:cxn>
                    <a:cxn ang="0">
                      <a:pos x="connsiteX3" y="connsiteY3"/>
                    </a:cxn>
                  </a:cxnLst>
                  <a:rect l="l" t="t" r="r" b="b"/>
                  <a:pathLst>
                    <a:path w="6035644" h="3395049">
                      <a:moveTo>
                        <a:pt x="0" y="0"/>
                      </a:moveTo>
                      <a:lnTo>
                        <a:pt x="6035644" y="0"/>
                      </a:lnTo>
                      <a:lnTo>
                        <a:pt x="6035644" y="3395049"/>
                      </a:lnTo>
                      <a:lnTo>
                        <a:pt x="0" y="3395049"/>
                      </a:lnTo>
                      <a:close/>
                    </a:path>
                  </a:pathLst>
                </a:custGeom>
                <a:solidFill>
                  <a:srgbClr val="787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54"/>
              <p:cNvSpPr txBox="1"/>
              <p:nvPr/>
            </p:nvSpPr>
            <p:spPr>
              <a:xfrm>
                <a:off x="10259136" y="4010098"/>
                <a:ext cx="484108" cy="469290"/>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70%</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grpSp>
        <p:nvGrpSpPr>
          <p:cNvPr id="61" name="组合 60"/>
          <p:cNvGrpSpPr/>
          <p:nvPr/>
        </p:nvGrpSpPr>
        <p:grpSpPr>
          <a:xfrm>
            <a:off x="6977159" y="4567397"/>
            <a:ext cx="4266243" cy="1295159"/>
            <a:chOff x="7229133" y="3102552"/>
            <a:chExt cx="4266243" cy="1295159"/>
          </a:xfrm>
        </p:grpSpPr>
        <p:grpSp>
          <p:nvGrpSpPr>
            <p:cNvPr id="62" name="组合 61"/>
            <p:cNvGrpSpPr/>
            <p:nvPr/>
          </p:nvGrpSpPr>
          <p:grpSpPr>
            <a:xfrm>
              <a:off x="7229133" y="3102552"/>
              <a:ext cx="2217366" cy="780431"/>
              <a:chOff x="6882216" y="3623383"/>
              <a:chExt cx="2217366" cy="780431"/>
            </a:xfrm>
          </p:grpSpPr>
          <p:sp>
            <p:nvSpPr>
              <p:cNvPr id="68" name="TextBox 52"/>
              <p:cNvSpPr txBox="1"/>
              <p:nvPr/>
            </p:nvSpPr>
            <p:spPr>
              <a:xfrm>
                <a:off x="6882216" y="3940354"/>
                <a:ext cx="2217366"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69" name="TextBox 54"/>
              <p:cNvSpPr txBox="1"/>
              <p:nvPr/>
            </p:nvSpPr>
            <p:spPr>
              <a:xfrm>
                <a:off x="6882216" y="3623383"/>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nvGrpSpPr>
            <p:cNvPr id="63" name="组合 62"/>
            <p:cNvGrpSpPr/>
            <p:nvPr/>
          </p:nvGrpSpPr>
          <p:grpSpPr>
            <a:xfrm>
              <a:off x="7229133" y="4103015"/>
              <a:ext cx="4266243" cy="294696"/>
              <a:chOff x="6477000" y="4010098"/>
              <a:chExt cx="4266243" cy="469290"/>
            </a:xfrm>
          </p:grpSpPr>
          <p:grpSp>
            <p:nvGrpSpPr>
              <p:cNvPr id="64" name="组合 63"/>
              <p:cNvGrpSpPr/>
              <p:nvPr/>
            </p:nvGrpSpPr>
            <p:grpSpPr>
              <a:xfrm>
                <a:off x="6477000" y="4157446"/>
                <a:ext cx="3614325" cy="246214"/>
                <a:chOff x="6958415" y="4207129"/>
                <a:chExt cx="3614325" cy="246214"/>
              </a:xfrm>
            </p:grpSpPr>
            <p:sp>
              <p:nvSpPr>
                <p:cNvPr id="66" name="任意多边形: 形状 65"/>
                <p:cNvSpPr/>
                <p:nvPr/>
              </p:nvSpPr>
              <p:spPr>
                <a:xfrm flipV="1">
                  <a:off x="6958415" y="4207129"/>
                  <a:ext cx="3614325" cy="246214"/>
                </a:xfrm>
                <a:custGeom>
                  <a:avLst/>
                  <a:gdLst>
                    <a:gd name="connsiteX0" fmla="*/ 0 w 6035644"/>
                    <a:gd name="connsiteY0" fmla="*/ 0 h 3395049"/>
                    <a:gd name="connsiteX1" fmla="*/ 6035644 w 6035644"/>
                    <a:gd name="connsiteY1" fmla="*/ 0 h 3395049"/>
                    <a:gd name="connsiteX2" fmla="*/ 6035644 w 6035644"/>
                    <a:gd name="connsiteY2" fmla="*/ 3395049 h 3395049"/>
                    <a:gd name="connsiteX3" fmla="*/ 0 w 6035644"/>
                    <a:gd name="connsiteY3" fmla="*/ 3395049 h 3395049"/>
                  </a:gdLst>
                  <a:ahLst/>
                  <a:cxnLst>
                    <a:cxn ang="0">
                      <a:pos x="connsiteX0" y="connsiteY0"/>
                    </a:cxn>
                    <a:cxn ang="0">
                      <a:pos x="connsiteX1" y="connsiteY1"/>
                    </a:cxn>
                    <a:cxn ang="0">
                      <a:pos x="connsiteX2" y="connsiteY2"/>
                    </a:cxn>
                    <a:cxn ang="0">
                      <a:pos x="connsiteX3" y="connsiteY3"/>
                    </a:cxn>
                  </a:cxnLst>
                  <a:rect l="l" t="t" r="r" b="b"/>
                  <a:pathLst>
                    <a:path w="6035644" h="3395049">
                      <a:moveTo>
                        <a:pt x="0" y="0"/>
                      </a:moveTo>
                      <a:lnTo>
                        <a:pt x="6035644" y="0"/>
                      </a:lnTo>
                      <a:lnTo>
                        <a:pt x="6035644" y="3395049"/>
                      </a:lnTo>
                      <a:lnTo>
                        <a:pt x="0" y="3395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flipV="1">
                  <a:off x="6958415" y="4207129"/>
                  <a:ext cx="2880000" cy="246214"/>
                </a:xfrm>
                <a:custGeom>
                  <a:avLst/>
                  <a:gdLst>
                    <a:gd name="connsiteX0" fmla="*/ 0 w 6035644"/>
                    <a:gd name="connsiteY0" fmla="*/ 0 h 3395049"/>
                    <a:gd name="connsiteX1" fmla="*/ 6035644 w 6035644"/>
                    <a:gd name="connsiteY1" fmla="*/ 0 h 3395049"/>
                    <a:gd name="connsiteX2" fmla="*/ 6035644 w 6035644"/>
                    <a:gd name="connsiteY2" fmla="*/ 3395049 h 3395049"/>
                    <a:gd name="connsiteX3" fmla="*/ 0 w 6035644"/>
                    <a:gd name="connsiteY3" fmla="*/ 3395049 h 3395049"/>
                  </a:gdLst>
                  <a:ahLst/>
                  <a:cxnLst>
                    <a:cxn ang="0">
                      <a:pos x="connsiteX0" y="connsiteY0"/>
                    </a:cxn>
                    <a:cxn ang="0">
                      <a:pos x="connsiteX1" y="connsiteY1"/>
                    </a:cxn>
                    <a:cxn ang="0">
                      <a:pos x="connsiteX2" y="connsiteY2"/>
                    </a:cxn>
                    <a:cxn ang="0">
                      <a:pos x="connsiteX3" y="connsiteY3"/>
                    </a:cxn>
                  </a:cxnLst>
                  <a:rect l="l" t="t" r="r" b="b"/>
                  <a:pathLst>
                    <a:path w="6035644" h="3395049">
                      <a:moveTo>
                        <a:pt x="0" y="0"/>
                      </a:moveTo>
                      <a:lnTo>
                        <a:pt x="6035644" y="0"/>
                      </a:lnTo>
                      <a:lnTo>
                        <a:pt x="6035644" y="3395049"/>
                      </a:lnTo>
                      <a:lnTo>
                        <a:pt x="0" y="3395049"/>
                      </a:lnTo>
                      <a:close/>
                    </a:path>
                  </a:pathLst>
                </a:custGeom>
                <a:solidFill>
                  <a:srgbClr val="787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TextBox 54"/>
              <p:cNvSpPr txBox="1"/>
              <p:nvPr/>
            </p:nvSpPr>
            <p:spPr>
              <a:xfrm>
                <a:off x="10259135" y="4010098"/>
                <a:ext cx="484108" cy="469290"/>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80%</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p:cNvSpPr>
            <a:spLocks noChangeArrowheads="1"/>
          </p:cNvSpPr>
          <p:nvPr/>
        </p:nvSpPr>
        <p:spPr bwMode="auto">
          <a:xfrm>
            <a:off x="6102221" y="2133834"/>
            <a:ext cx="3791743" cy="3787837"/>
          </a:xfrm>
          <a:prstGeom prst="ellipse">
            <a:avLst/>
          </a:prstGeom>
          <a:noFill/>
          <a:ln w="19050">
            <a:solidFill>
              <a:srgbClr val="2C492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tx1">
                  <a:lumMod val="50000"/>
                  <a:lumOff val="50000"/>
                </a:schemeClr>
              </a:solidFill>
              <a:latin typeface="微软雅黑" panose="020B0503020204020204" charset="-122"/>
              <a:ea typeface="微软雅黑" panose="020B0503020204020204" charset="-122"/>
            </a:endParaRPr>
          </a:p>
        </p:txBody>
      </p:sp>
      <p:sp>
        <p:nvSpPr>
          <p:cNvPr id="4" name="Oval 4"/>
          <p:cNvSpPr>
            <a:spLocks noChangeArrowheads="1"/>
          </p:cNvSpPr>
          <p:nvPr/>
        </p:nvSpPr>
        <p:spPr bwMode="auto">
          <a:xfrm>
            <a:off x="2292896" y="2133834"/>
            <a:ext cx="3791743" cy="3787837"/>
          </a:xfrm>
          <a:prstGeom prst="ellipse">
            <a:avLst/>
          </a:prstGeom>
          <a:noFill/>
          <a:ln w="19050">
            <a:solidFill>
              <a:srgbClr val="2C492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bg1"/>
              </a:solidFill>
              <a:latin typeface="微软雅黑" panose="020B0503020204020204" charset="-122"/>
              <a:ea typeface="微软雅黑" panose="020B0503020204020204" charset="-122"/>
            </a:endParaRPr>
          </a:p>
        </p:txBody>
      </p:sp>
      <p:sp>
        <p:nvSpPr>
          <p:cNvPr id="5" name="Line 15"/>
          <p:cNvSpPr>
            <a:spLocks noChangeShapeType="1"/>
          </p:cNvSpPr>
          <p:nvPr/>
        </p:nvSpPr>
        <p:spPr bwMode="auto">
          <a:xfrm>
            <a:off x="3064504" y="4028729"/>
            <a:ext cx="2107826" cy="0"/>
          </a:xfrm>
          <a:prstGeom prst="line">
            <a:avLst/>
          </a:prstGeom>
          <a:noFill/>
          <a:ln w="19050" cmpd="sng">
            <a:solidFill>
              <a:schemeClr val="bg1">
                <a:lumMod val="50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6" name="Line 16"/>
          <p:cNvSpPr>
            <a:spLocks noChangeShapeType="1"/>
          </p:cNvSpPr>
          <p:nvPr/>
        </p:nvSpPr>
        <p:spPr bwMode="auto">
          <a:xfrm>
            <a:off x="7088738" y="4028729"/>
            <a:ext cx="2107827" cy="0"/>
          </a:xfrm>
          <a:prstGeom prst="line">
            <a:avLst/>
          </a:prstGeom>
          <a:noFill/>
          <a:ln w="19050" cmpd="sng">
            <a:solidFill>
              <a:schemeClr val="bg1">
                <a:lumMod val="50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11" name="Oval 21"/>
          <p:cNvSpPr>
            <a:spLocks noChangeArrowheads="1"/>
          </p:cNvSpPr>
          <p:nvPr/>
        </p:nvSpPr>
        <p:spPr bwMode="auto">
          <a:xfrm>
            <a:off x="1482193" y="3286399"/>
            <a:ext cx="1468312" cy="1449496"/>
          </a:xfrm>
          <a:prstGeom prst="ellipse">
            <a:avLst/>
          </a:prstGeom>
          <a:solidFill>
            <a:srgbClr val="53BCE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zh-CN" altLang="en-US" sz="1600" dirty="0">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Oval 22"/>
          <p:cNvSpPr>
            <a:spLocks noChangeArrowheads="1"/>
          </p:cNvSpPr>
          <p:nvPr/>
        </p:nvSpPr>
        <p:spPr bwMode="auto">
          <a:xfrm>
            <a:off x="9241495" y="3286399"/>
            <a:ext cx="1468312" cy="1449496"/>
          </a:xfrm>
          <a:prstGeom prst="ellipse">
            <a:avLst/>
          </a:prstGeom>
          <a:solidFill>
            <a:srgbClr val="53BCE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zh-CN" altLang="en-US" sz="1600" dirty="0">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Oval 23"/>
          <p:cNvSpPr>
            <a:spLocks noChangeArrowheads="1"/>
          </p:cNvSpPr>
          <p:nvPr/>
        </p:nvSpPr>
        <p:spPr bwMode="auto">
          <a:xfrm>
            <a:off x="5260262" y="3141840"/>
            <a:ext cx="1765077" cy="1738615"/>
          </a:xfrm>
          <a:prstGeom prst="ellipse">
            <a:avLst/>
          </a:prstGeom>
          <a:solidFill>
            <a:srgbClr val="2C492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5" name="组合 14"/>
          <p:cNvGrpSpPr/>
          <p:nvPr/>
        </p:nvGrpSpPr>
        <p:grpSpPr>
          <a:xfrm>
            <a:off x="4403709" y="391425"/>
            <a:ext cx="3384582" cy="680219"/>
            <a:chOff x="4403709" y="391425"/>
            <a:chExt cx="3384582" cy="680219"/>
          </a:xfrm>
        </p:grpSpPr>
        <p:sp>
          <p:nvSpPr>
            <p:cNvPr id="16" name="文本框 15"/>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7" name="组合 16"/>
            <p:cNvGrpSpPr/>
            <p:nvPr/>
          </p:nvGrpSpPr>
          <p:grpSpPr>
            <a:xfrm>
              <a:off x="7407291" y="391425"/>
              <a:ext cx="381000" cy="381000"/>
              <a:chOff x="2266950" y="542625"/>
              <a:chExt cx="381000" cy="381000"/>
            </a:xfrm>
          </p:grpSpPr>
          <p:cxnSp>
            <p:nvCxnSpPr>
              <p:cNvPr id="21" name="直接连接符 20"/>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rot="10800000">
              <a:off x="4403709" y="690644"/>
              <a:ext cx="381000" cy="381000"/>
              <a:chOff x="2266950" y="542625"/>
              <a:chExt cx="381000" cy="381000"/>
            </a:xfrm>
          </p:grpSpPr>
          <p:cxnSp>
            <p:nvCxnSpPr>
              <p:cNvPr id="19" name="直接连接符 18"/>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3410578" y="2873584"/>
            <a:ext cx="1481681" cy="2363357"/>
            <a:chOff x="3410578" y="2867836"/>
            <a:chExt cx="1481681" cy="2363357"/>
          </a:xfrm>
        </p:grpSpPr>
        <p:grpSp>
          <p:nvGrpSpPr>
            <p:cNvPr id="25" name="组合 24"/>
            <p:cNvGrpSpPr/>
            <p:nvPr/>
          </p:nvGrpSpPr>
          <p:grpSpPr>
            <a:xfrm>
              <a:off x="3410578" y="2867836"/>
              <a:ext cx="1481681" cy="837126"/>
              <a:chOff x="1884633" y="4625943"/>
              <a:chExt cx="1481681" cy="837126"/>
            </a:xfrm>
          </p:grpSpPr>
          <p:sp>
            <p:nvSpPr>
              <p:cNvPr id="23" name="TextBox 54"/>
              <p:cNvSpPr txBox="1"/>
              <p:nvPr/>
            </p:nvSpPr>
            <p:spPr>
              <a:xfrm>
                <a:off x="2247969" y="4625943"/>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24" name="TextBox 52"/>
              <p:cNvSpPr txBox="1"/>
              <p:nvPr/>
            </p:nvSpPr>
            <p:spPr>
              <a:xfrm>
                <a:off x="1884633" y="4999609"/>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26" name="组合 25"/>
            <p:cNvGrpSpPr/>
            <p:nvPr/>
          </p:nvGrpSpPr>
          <p:grpSpPr>
            <a:xfrm>
              <a:off x="3410578" y="4394067"/>
              <a:ext cx="1481681" cy="837126"/>
              <a:chOff x="1884633" y="4625943"/>
              <a:chExt cx="1481681" cy="837126"/>
            </a:xfrm>
          </p:grpSpPr>
          <p:sp>
            <p:nvSpPr>
              <p:cNvPr id="27" name="TextBox 54"/>
              <p:cNvSpPr txBox="1"/>
              <p:nvPr/>
            </p:nvSpPr>
            <p:spPr>
              <a:xfrm>
                <a:off x="2247969" y="4625943"/>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28" name="TextBox 52"/>
              <p:cNvSpPr txBox="1"/>
              <p:nvPr/>
            </p:nvSpPr>
            <p:spPr>
              <a:xfrm>
                <a:off x="1884633" y="4999609"/>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grpSp>
        <p:nvGrpSpPr>
          <p:cNvPr id="30" name="组合 29"/>
          <p:cNvGrpSpPr/>
          <p:nvPr/>
        </p:nvGrpSpPr>
        <p:grpSpPr>
          <a:xfrm>
            <a:off x="7388486" y="2873584"/>
            <a:ext cx="1481681" cy="2363357"/>
            <a:chOff x="3410578" y="2867836"/>
            <a:chExt cx="1481681" cy="2363357"/>
          </a:xfrm>
        </p:grpSpPr>
        <p:grpSp>
          <p:nvGrpSpPr>
            <p:cNvPr id="31" name="组合 30"/>
            <p:cNvGrpSpPr/>
            <p:nvPr/>
          </p:nvGrpSpPr>
          <p:grpSpPr>
            <a:xfrm>
              <a:off x="3410578" y="2867836"/>
              <a:ext cx="1481681" cy="837126"/>
              <a:chOff x="1884633" y="4625943"/>
              <a:chExt cx="1481681" cy="837126"/>
            </a:xfrm>
          </p:grpSpPr>
          <p:sp>
            <p:nvSpPr>
              <p:cNvPr id="35" name="TextBox 54"/>
              <p:cNvSpPr txBox="1"/>
              <p:nvPr/>
            </p:nvSpPr>
            <p:spPr>
              <a:xfrm>
                <a:off x="2247969" y="4625943"/>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6" name="TextBox 52"/>
              <p:cNvSpPr txBox="1"/>
              <p:nvPr/>
            </p:nvSpPr>
            <p:spPr>
              <a:xfrm>
                <a:off x="1884633" y="4999609"/>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32" name="组合 31"/>
            <p:cNvGrpSpPr/>
            <p:nvPr/>
          </p:nvGrpSpPr>
          <p:grpSpPr>
            <a:xfrm>
              <a:off x="3410578" y="4394067"/>
              <a:ext cx="1481681" cy="837126"/>
              <a:chOff x="1884633" y="4625943"/>
              <a:chExt cx="1481681" cy="837126"/>
            </a:xfrm>
          </p:grpSpPr>
          <p:sp>
            <p:nvSpPr>
              <p:cNvPr id="33" name="TextBox 54"/>
              <p:cNvSpPr txBox="1"/>
              <p:nvPr/>
            </p:nvSpPr>
            <p:spPr>
              <a:xfrm>
                <a:off x="2247969" y="4625943"/>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4" name="TextBox 52"/>
              <p:cNvSpPr txBox="1"/>
              <p:nvPr/>
            </p:nvSpPr>
            <p:spPr>
              <a:xfrm>
                <a:off x="1884633" y="4999609"/>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pic>
        <p:nvPicPr>
          <p:cNvPr id="37" name="图形 36" descr="饼图"/>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75095" y="3643442"/>
            <a:ext cx="735410" cy="735410"/>
          </a:xfrm>
          <a:prstGeom prst="rect">
            <a:avLst/>
          </a:prstGeom>
        </p:spPr>
      </p:pic>
      <p:pic>
        <p:nvPicPr>
          <p:cNvPr id="38" name="图形 37" descr="靶心"/>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946" y="3643442"/>
            <a:ext cx="735410" cy="735410"/>
          </a:xfrm>
          <a:prstGeom prst="rect">
            <a:avLst/>
          </a:prstGeom>
        </p:spPr>
      </p:pic>
      <p:pic>
        <p:nvPicPr>
          <p:cNvPr id="40" name="图形 39" descr="目标"/>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8644" y="3643442"/>
            <a:ext cx="735410" cy="7354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403709" y="391425"/>
            <a:ext cx="3384582" cy="680219"/>
            <a:chOff x="4403709" y="391425"/>
            <a:chExt cx="3384582" cy="680219"/>
          </a:xfrm>
        </p:grpSpPr>
        <p:sp>
          <p:nvSpPr>
            <p:cNvPr id="37" name="文本框 36"/>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38" name="组合 37"/>
            <p:cNvGrpSpPr/>
            <p:nvPr/>
          </p:nvGrpSpPr>
          <p:grpSpPr>
            <a:xfrm>
              <a:off x="7407291" y="391425"/>
              <a:ext cx="381000" cy="381000"/>
              <a:chOff x="2266950" y="542625"/>
              <a:chExt cx="381000" cy="381000"/>
            </a:xfrm>
          </p:grpSpPr>
          <p:cxnSp>
            <p:nvCxnSpPr>
              <p:cNvPr id="42" name="直接连接符 41"/>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10800000">
              <a:off x="4403709" y="690644"/>
              <a:ext cx="381000" cy="381000"/>
              <a:chOff x="2266950" y="542625"/>
              <a:chExt cx="381000" cy="381000"/>
            </a:xfrm>
          </p:grpSpPr>
          <p:cxnSp>
            <p:nvCxnSpPr>
              <p:cNvPr id="40" name="直接连接符 39"/>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a:xfrm>
            <a:off x="3576630" y="3133019"/>
            <a:ext cx="5346501" cy="2653337"/>
            <a:chOff x="2254449" y="2841891"/>
            <a:chExt cx="4635103" cy="2300288"/>
          </a:xfrm>
        </p:grpSpPr>
        <p:sp>
          <p:nvSpPr>
            <p:cNvPr id="3" name="Freeform: Shape 8"/>
            <p:cNvSpPr/>
            <p:nvPr/>
          </p:nvSpPr>
          <p:spPr bwMode="auto">
            <a:xfrm>
              <a:off x="4685705" y="2981194"/>
              <a:ext cx="2203847" cy="2160985"/>
            </a:xfrm>
            <a:custGeom>
              <a:avLst/>
              <a:gdLst>
                <a:gd name="T0" fmla="*/ 782 w 782"/>
                <a:gd name="T1" fmla="*/ 766 h 766"/>
                <a:gd name="T2" fmla="*/ 782 w 782"/>
                <a:gd name="T3" fmla="*/ 761 h 766"/>
                <a:gd name="T4" fmla="*/ 759 w 782"/>
                <a:gd name="T5" fmla="*/ 579 h 766"/>
                <a:gd name="T6" fmla="*/ 366 w 782"/>
                <a:gd name="T7" fmla="*/ 13 h 766"/>
                <a:gd name="T8" fmla="*/ 343 w 782"/>
                <a:gd name="T9" fmla="*/ 14 h 766"/>
                <a:gd name="T10" fmla="*/ 4 w 782"/>
                <a:gd name="T11" fmla="*/ 559 h 766"/>
                <a:gd name="T12" fmla="*/ 0 w 782"/>
                <a:gd name="T13" fmla="*/ 570 h 766"/>
                <a:gd name="T14" fmla="*/ 120 w 782"/>
                <a:gd name="T15" fmla="*/ 766 h 766"/>
                <a:gd name="T16" fmla="*/ 782 w 782"/>
                <a:gd name="T17" fmla="*/ 7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2" h="766">
                  <a:moveTo>
                    <a:pt x="782" y="766"/>
                  </a:moveTo>
                  <a:cubicBezTo>
                    <a:pt x="782" y="765"/>
                    <a:pt x="782" y="763"/>
                    <a:pt x="782" y="761"/>
                  </a:cubicBezTo>
                  <a:cubicBezTo>
                    <a:pt x="779" y="700"/>
                    <a:pt x="773" y="639"/>
                    <a:pt x="759" y="579"/>
                  </a:cubicBezTo>
                  <a:cubicBezTo>
                    <a:pt x="703" y="339"/>
                    <a:pt x="572" y="150"/>
                    <a:pt x="366" y="13"/>
                  </a:cubicBezTo>
                  <a:cubicBezTo>
                    <a:pt x="358" y="7"/>
                    <a:pt x="352" y="0"/>
                    <a:pt x="343" y="14"/>
                  </a:cubicBezTo>
                  <a:cubicBezTo>
                    <a:pt x="230" y="196"/>
                    <a:pt x="117" y="378"/>
                    <a:pt x="4" y="559"/>
                  </a:cubicBezTo>
                  <a:cubicBezTo>
                    <a:pt x="1" y="563"/>
                    <a:pt x="0" y="567"/>
                    <a:pt x="0" y="570"/>
                  </a:cubicBezTo>
                  <a:cubicBezTo>
                    <a:pt x="70" y="607"/>
                    <a:pt x="119" y="681"/>
                    <a:pt x="120" y="766"/>
                  </a:cubicBezTo>
                  <a:lnTo>
                    <a:pt x="782" y="766"/>
                  </a:lnTo>
                  <a:close/>
                </a:path>
              </a:pathLst>
            </a:custGeom>
            <a:blipFill>
              <a:blip r:embed="rId1" cstate="print"/>
              <a:srcRect/>
              <a:stretch>
                <a:fillRect t="-24260" b="-24260"/>
              </a:stretch>
            </a:blipFill>
            <a:ln>
              <a:noFill/>
            </a:ln>
          </p:spPr>
          <p:txBody>
            <a:bodyPr anchor="ctr"/>
            <a:lstStyle/>
            <a:p>
              <a:pPr algn="ctr"/>
            </a:p>
          </p:txBody>
        </p:sp>
        <p:sp>
          <p:nvSpPr>
            <p:cNvPr id="4" name="Freeform: Shape 9"/>
            <p:cNvSpPr/>
            <p:nvPr/>
          </p:nvSpPr>
          <p:spPr bwMode="auto">
            <a:xfrm>
              <a:off x="4279702" y="2841891"/>
              <a:ext cx="1172766" cy="1718072"/>
            </a:xfrm>
            <a:custGeom>
              <a:avLst/>
              <a:gdLst>
                <a:gd name="T0" fmla="*/ 123 w 416"/>
                <a:gd name="T1" fmla="*/ 609 h 609"/>
                <a:gd name="T2" fmla="*/ 133 w 416"/>
                <a:gd name="T3" fmla="*/ 597 h 609"/>
                <a:gd name="T4" fmla="*/ 220 w 416"/>
                <a:gd name="T5" fmla="*/ 446 h 609"/>
                <a:gd name="T6" fmla="*/ 406 w 416"/>
                <a:gd name="T7" fmla="*/ 127 h 609"/>
                <a:gd name="T8" fmla="*/ 403 w 416"/>
                <a:gd name="T9" fmla="*/ 106 h 609"/>
                <a:gd name="T10" fmla="*/ 28 w 416"/>
                <a:gd name="T11" fmla="*/ 1 h 609"/>
                <a:gd name="T12" fmla="*/ 11 w 416"/>
                <a:gd name="T13" fmla="*/ 18 h 609"/>
                <a:gd name="T14" fmla="*/ 8 w 416"/>
                <a:gd name="T15" fmla="*/ 164 h 609"/>
                <a:gd name="T16" fmla="*/ 1 w 416"/>
                <a:gd name="T17" fmla="*/ 579 h 609"/>
                <a:gd name="T18" fmla="*/ 1 w 416"/>
                <a:gd name="T19" fmla="*/ 596 h 609"/>
                <a:gd name="T20" fmla="*/ 39 w 416"/>
                <a:gd name="T21" fmla="*/ 593 h 609"/>
                <a:gd name="T22" fmla="*/ 123 w 416"/>
                <a:gd name="T23"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609">
                  <a:moveTo>
                    <a:pt x="123" y="609"/>
                  </a:moveTo>
                  <a:cubicBezTo>
                    <a:pt x="127" y="607"/>
                    <a:pt x="130" y="602"/>
                    <a:pt x="133" y="597"/>
                  </a:cubicBezTo>
                  <a:cubicBezTo>
                    <a:pt x="161" y="546"/>
                    <a:pt x="191" y="496"/>
                    <a:pt x="220" y="446"/>
                  </a:cubicBezTo>
                  <a:cubicBezTo>
                    <a:pt x="282" y="340"/>
                    <a:pt x="344" y="234"/>
                    <a:pt x="406" y="127"/>
                  </a:cubicBezTo>
                  <a:cubicBezTo>
                    <a:pt x="411" y="119"/>
                    <a:pt x="416" y="113"/>
                    <a:pt x="403" y="106"/>
                  </a:cubicBezTo>
                  <a:cubicBezTo>
                    <a:pt x="286" y="42"/>
                    <a:pt x="162" y="5"/>
                    <a:pt x="28" y="1"/>
                  </a:cubicBezTo>
                  <a:cubicBezTo>
                    <a:pt x="14" y="0"/>
                    <a:pt x="11" y="5"/>
                    <a:pt x="11" y="18"/>
                  </a:cubicBezTo>
                  <a:cubicBezTo>
                    <a:pt x="11" y="66"/>
                    <a:pt x="10" y="115"/>
                    <a:pt x="8" y="164"/>
                  </a:cubicBezTo>
                  <a:cubicBezTo>
                    <a:pt x="5" y="302"/>
                    <a:pt x="3" y="441"/>
                    <a:pt x="1" y="579"/>
                  </a:cubicBezTo>
                  <a:cubicBezTo>
                    <a:pt x="1" y="588"/>
                    <a:pt x="0" y="593"/>
                    <a:pt x="1" y="596"/>
                  </a:cubicBezTo>
                  <a:cubicBezTo>
                    <a:pt x="13" y="594"/>
                    <a:pt x="26" y="593"/>
                    <a:pt x="39" y="593"/>
                  </a:cubicBezTo>
                  <a:cubicBezTo>
                    <a:pt x="69" y="593"/>
                    <a:pt x="97" y="599"/>
                    <a:pt x="123" y="609"/>
                  </a:cubicBezTo>
                  <a:close/>
                </a:path>
              </a:pathLst>
            </a:custGeom>
            <a:blipFill>
              <a:blip r:embed="rId2" cstate="print"/>
              <a:srcRect/>
              <a:stretch>
                <a:fillRect l="-1261" r="-1261"/>
              </a:stretch>
            </a:blipFill>
            <a:ln>
              <a:noFill/>
            </a:ln>
          </p:spPr>
          <p:txBody>
            <a:bodyPr anchor="ctr"/>
            <a:lstStyle/>
            <a:p>
              <a:pPr algn="ctr"/>
            </a:p>
          </p:txBody>
        </p:sp>
        <p:sp>
          <p:nvSpPr>
            <p:cNvPr id="5" name="Freeform: Shape 10"/>
            <p:cNvSpPr/>
            <p:nvPr/>
          </p:nvSpPr>
          <p:spPr bwMode="auto">
            <a:xfrm>
              <a:off x="3161705" y="2932378"/>
              <a:ext cx="1078706" cy="1746647"/>
            </a:xfrm>
            <a:custGeom>
              <a:avLst/>
              <a:gdLst>
                <a:gd name="T0" fmla="*/ 383 w 383"/>
                <a:gd name="T1" fmla="*/ 512 h 619"/>
                <a:gd name="T2" fmla="*/ 376 w 383"/>
                <a:gd name="T3" fmla="*/ 34 h 619"/>
                <a:gd name="T4" fmla="*/ 339 w 383"/>
                <a:gd name="T5" fmla="*/ 1 h 619"/>
                <a:gd name="T6" fmla="*/ 295 w 383"/>
                <a:gd name="T7" fmla="*/ 5 h 619"/>
                <a:gd name="T8" fmla="*/ 11 w 383"/>
                <a:gd name="T9" fmla="*/ 92 h 619"/>
                <a:gd name="T10" fmla="*/ 5 w 383"/>
                <a:gd name="T11" fmla="*/ 112 h 619"/>
                <a:gd name="T12" fmla="*/ 282 w 383"/>
                <a:gd name="T13" fmla="*/ 614 h 619"/>
                <a:gd name="T14" fmla="*/ 285 w 383"/>
                <a:gd name="T15" fmla="*/ 619 h 619"/>
                <a:gd name="T16" fmla="*/ 374 w 383"/>
                <a:gd name="T17" fmla="*/ 569 h 619"/>
                <a:gd name="T18" fmla="*/ 383 w 383"/>
                <a:gd name="T19" fmla="*/ 512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3" h="619">
                  <a:moveTo>
                    <a:pt x="383" y="512"/>
                  </a:moveTo>
                  <a:cubicBezTo>
                    <a:pt x="377" y="353"/>
                    <a:pt x="378" y="194"/>
                    <a:pt x="376" y="34"/>
                  </a:cubicBezTo>
                  <a:cubicBezTo>
                    <a:pt x="376" y="0"/>
                    <a:pt x="376" y="0"/>
                    <a:pt x="339" y="1"/>
                  </a:cubicBezTo>
                  <a:cubicBezTo>
                    <a:pt x="327" y="0"/>
                    <a:pt x="311" y="3"/>
                    <a:pt x="295" y="5"/>
                  </a:cubicBezTo>
                  <a:cubicBezTo>
                    <a:pt x="195" y="16"/>
                    <a:pt x="100" y="46"/>
                    <a:pt x="11" y="92"/>
                  </a:cubicBezTo>
                  <a:cubicBezTo>
                    <a:pt x="0" y="98"/>
                    <a:pt x="0" y="102"/>
                    <a:pt x="5" y="112"/>
                  </a:cubicBezTo>
                  <a:cubicBezTo>
                    <a:pt x="98" y="279"/>
                    <a:pt x="190" y="446"/>
                    <a:pt x="282" y="614"/>
                  </a:cubicBezTo>
                  <a:cubicBezTo>
                    <a:pt x="283" y="616"/>
                    <a:pt x="284" y="617"/>
                    <a:pt x="285" y="619"/>
                  </a:cubicBezTo>
                  <a:cubicBezTo>
                    <a:pt x="310" y="596"/>
                    <a:pt x="341" y="579"/>
                    <a:pt x="374" y="569"/>
                  </a:cubicBezTo>
                  <a:cubicBezTo>
                    <a:pt x="383" y="555"/>
                    <a:pt x="383" y="535"/>
                    <a:pt x="383" y="512"/>
                  </a:cubicBezTo>
                  <a:close/>
                </a:path>
              </a:pathLst>
            </a:custGeom>
            <a:blipFill>
              <a:blip r:embed="rId3" cstate="print"/>
              <a:srcRect/>
              <a:stretch>
                <a:fillRect l="-6215" r="-6215"/>
              </a:stretch>
            </a:blipFill>
            <a:ln>
              <a:noFill/>
            </a:ln>
          </p:spPr>
          <p:txBody>
            <a:bodyPr anchor="ctr"/>
            <a:lstStyle/>
            <a:p>
              <a:pPr algn="ctr"/>
              <a:endParaRPr dirty="0"/>
            </a:p>
          </p:txBody>
        </p:sp>
        <p:sp>
          <p:nvSpPr>
            <p:cNvPr id="6" name="Freeform: Shape 11"/>
            <p:cNvSpPr/>
            <p:nvPr/>
          </p:nvSpPr>
          <p:spPr bwMode="auto">
            <a:xfrm>
              <a:off x="2361605" y="3356241"/>
              <a:ext cx="1557337" cy="1584722"/>
            </a:xfrm>
            <a:custGeom>
              <a:avLst/>
              <a:gdLst>
                <a:gd name="T0" fmla="*/ 549 w 553"/>
                <a:gd name="T1" fmla="*/ 476 h 562"/>
                <a:gd name="T2" fmla="*/ 437 w 553"/>
                <a:gd name="T3" fmla="*/ 282 h 562"/>
                <a:gd name="T4" fmla="*/ 281 w 553"/>
                <a:gd name="T5" fmla="*/ 13 h 562"/>
                <a:gd name="T6" fmla="*/ 270 w 553"/>
                <a:gd name="T7" fmla="*/ 0 h 562"/>
                <a:gd name="T8" fmla="*/ 258 w 553"/>
                <a:gd name="T9" fmla="*/ 7 h 562"/>
                <a:gd name="T10" fmla="*/ 8 w 553"/>
                <a:gd name="T11" fmla="*/ 258 h 562"/>
                <a:gd name="T12" fmla="*/ 14 w 553"/>
                <a:gd name="T13" fmla="*/ 284 h 562"/>
                <a:gd name="T14" fmla="*/ 192 w 553"/>
                <a:gd name="T15" fmla="*/ 384 h 562"/>
                <a:gd name="T16" fmla="*/ 497 w 553"/>
                <a:gd name="T17" fmla="*/ 558 h 562"/>
                <a:gd name="T18" fmla="*/ 507 w 553"/>
                <a:gd name="T19" fmla="*/ 562 h 562"/>
                <a:gd name="T20" fmla="*/ 553 w 553"/>
                <a:gd name="T21" fmla="*/ 485 h 562"/>
                <a:gd name="T22" fmla="*/ 549 w 553"/>
                <a:gd name="T23" fmla="*/ 47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62">
                  <a:moveTo>
                    <a:pt x="549" y="476"/>
                  </a:moveTo>
                  <a:cubicBezTo>
                    <a:pt x="511" y="412"/>
                    <a:pt x="474" y="347"/>
                    <a:pt x="437" y="282"/>
                  </a:cubicBezTo>
                  <a:cubicBezTo>
                    <a:pt x="385" y="193"/>
                    <a:pt x="333" y="103"/>
                    <a:pt x="281" y="13"/>
                  </a:cubicBezTo>
                  <a:cubicBezTo>
                    <a:pt x="279" y="8"/>
                    <a:pt x="278" y="1"/>
                    <a:pt x="270" y="0"/>
                  </a:cubicBezTo>
                  <a:cubicBezTo>
                    <a:pt x="266" y="2"/>
                    <a:pt x="262" y="5"/>
                    <a:pt x="258" y="7"/>
                  </a:cubicBezTo>
                  <a:cubicBezTo>
                    <a:pt x="155" y="70"/>
                    <a:pt x="72" y="154"/>
                    <a:pt x="8" y="258"/>
                  </a:cubicBezTo>
                  <a:cubicBezTo>
                    <a:pt x="0" y="270"/>
                    <a:pt x="0" y="276"/>
                    <a:pt x="14" y="284"/>
                  </a:cubicBezTo>
                  <a:cubicBezTo>
                    <a:pt x="74" y="317"/>
                    <a:pt x="133" y="351"/>
                    <a:pt x="192" y="384"/>
                  </a:cubicBezTo>
                  <a:cubicBezTo>
                    <a:pt x="294" y="442"/>
                    <a:pt x="396" y="500"/>
                    <a:pt x="497" y="558"/>
                  </a:cubicBezTo>
                  <a:cubicBezTo>
                    <a:pt x="501" y="560"/>
                    <a:pt x="505" y="562"/>
                    <a:pt x="507" y="562"/>
                  </a:cubicBezTo>
                  <a:cubicBezTo>
                    <a:pt x="517" y="533"/>
                    <a:pt x="533" y="507"/>
                    <a:pt x="553" y="485"/>
                  </a:cubicBezTo>
                  <a:cubicBezTo>
                    <a:pt x="552" y="482"/>
                    <a:pt x="551" y="479"/>
                    <a:pt x="549" y="476"/>
                  </a:cubicBezTo>
                  <a:close/>
                </a:path>
              </a:pathLst>
            </a:custGeom>
            <a:blipFill>
              <a:blip r:embed="rId4" cstate="print"/>
              <a:srcRect/>
              <a:stretch>
                <a:fillRect t="-20679" b="-20679"/>
              </a:stretch>
            </a:blipFill>
            <a:ln>
              <a:noFill/>
            </a:ln>
          </p:spPr>
          <p:txBody>
            <a:bodyPr anchor="ctr"/>
            <a:lstStyle/>
            <a:p>
              <a:pPr algn="ctr"/>
            </a:p>
          </p:txBody>
        </p:sp>
        <p:sp>
          <p:nvSpPr>
            <p:cNvPr id="7" name="Freeform: Shape 12"/>
            <p:cNvSpPr/>
            <p:nvPr/>
          </p:nvSpPr>
          <p:spPr bwMode="auto">
            <a:xfrm>
              <a:off x="2254449" y="4309932"/>
              <a:ext cx="1524000" cy="832247"/>
            </a:xfrm>
            <a:custGeom>
              <a:avLst/>
              <a:gdLst>
                <a:gd name="T0" fmla="*/ 533 w 541"/>
                <a:gd name="T1" fmla="*/ 295 h 295"/>
                <a:gd name="T2" fmla="*/ 541 w 541"/>
                <a:gd name="T3" fmla="*/ 240 h 295"/>
                <a:gd name="T4" fmla="*/ 531 w 541"/>
                <a:gd name="T5" fmla="*/ 233 h 295"/>
                <a:gd name="T6" fmla="*/ 90 w 541"/>
                <a:gd name="T7" fmla="*/ 8 h 295"/>
                <a:gd name="T8" fmla="*/ 66 w 541"/>
                <a:gd name="T9" fmla="*/ 17 h 295"/>
                <a:gd name="T10" fmla="*/ 0 w 541"/>
                <a:gd name="T11" fmla="*/ 289 h 295"/>
                <a:gd name="T12" fmla="*/ 0 w 541"/>
                <a:gd name="T13" fmla="*/ 295 h 295"/>
                <a:gd name="T14" fmla="*/ 533 w 541"/>
                <a:gd name="T15" fmla="*/ 295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1" h="295">
                  <a:moveTo>
                    <a:pt x="533" y="295"/>
                  </a:moveTo>
                  <a:cubicBezTo>
                    <a:pt x="533" y="276"/>
                    <a:pt x="536" y="257"/>
                    <a:pt x="541" y="240"/>
                  </a:cubicBezTo>
                  <a:cubicBezTo>
                    <a:pt x="538" y="237"/>
                    <a:pt x="535" y="235"/>
                    <a:pt x="531" y="233"/>
                  </a:cubicBezTo>
                  <a:cubicBezTo>
                    <a:pt x="384" y="159"/>
                    <a:pt x="237" y="84"/>
                    <a:pt x="90" y="8"/>
                  </a:cubicBezTo>
                  <a:cubicBezTo>
                    <a:pt x="76" y="0"/>
                    <a:pt x="72" y="5"/>
                    <a:pt x="66" y="17"/>
                  </a:cubicBezTo>
                  <a:cubicBezTo>
                    <a:pt x="26" y="104"/>
                    <a:pt x="4" y="194"/>
                    <a:pt x="0" y="289"/>
                  </a:cubicBezTo>
                  <a:cubicBezTo>
                    <a:pt x="0" y="291"/>
                    <a:pt x="0" y="293"/>
                    <a:pt x="0" y="295"/>
                  </a:cubicBezTo>
                  <a:lnTo>
                    <a:pt x="533" y="295"/>
                  </a:lnTo>
                  <a:close/>
                </a:path>
              </a:pathLst>
            </a:custGeom>
            <a:blipFill>
              <a:blip r:embed="rId5" cstate="print"/>
              <a:srcRect/>
              <a:stretch>
                <a:fillRect t="-84194" b="-84194"/>
              </a:stretch>
            </a:blipFill>
            <a:ln>
              <a:noFill/>
            </a:ln>
          </p:spPr>
          <p:txBody>
            <a:bodyPr anchor="ctr"/>
            <a:lstStyle/>
            <a:p>
              <a:pPr algn="ctr"/>
            </a:p>
          </p:txBody>
        </p:sp>
      </p:grpSp>
      <p:grpSp>
        <p:nvGrpSpPr>
          <p:cNvPr id="44" name="组合 43"/>
          <p:cNvGrpSpPr/>
          <p:nvPr/>
        </p:nvGrpSpPr>
        <p:grpSpPr>
          <a:xfrm>
            <a:off x="984542" y="4987330"/>
            <a:ext cx="2344882" cy="799026"/>
            <a:chOff x="4067405" y="2013933"/>
            <a:chExt cx="2344882" cy="799026"/>
          </a:xfrm>
        </p:grpSpPr>
        <p:grpSp>
          <p:nvGrpSpPr>
            <p:cNvPr id="45" name="组合 44"/>
            <p:cNvGrpSpPr/>
            <p:nvPr/>
          </p:nvGrpSpPr>
          <p:grpSpPr>
            <a:xfrm>
              <a:off x="4067405" y="2013933"/>
              <a:ext cx="1627164" cy="799026"/>
              <a:chOff x="3082896" y="4269672"/>
              <a:chExt cx="1627164" cy="799026"/>
            </a:xfrm>
          </p:grpSpPr>
          <p:sp>
            <p:nvSpPr>
              <p:cNvPr id="47" name="TextBox 54"/>
              <p:cNvSpPr txBox="1"/>
              <p:nvPr/>
            </p:nvSpPr>
            <p:spPr>
              <a:xfrm>
                <a:off x="3700168" y="4269672"/>
                <a:ext cx="1009892" cy="246221"/>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8"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46" name="直接连接符 45"/>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886742" y="2359374"/>
            <a:ext cx="2415131" cy="799026"/>
            <a:chOff x="10275958" y="2610169"/>
            <a:chExt cx="2415131" cy="799026"/>
          </a:xfrm>
        </p:grpSpPr>
        <p:grpSp>
          <p:nvGrpSpPr>
            <p:cNvPr id="50" name="组合 49"/>
            <p:cNvGrpSpPr/>
            <p:nvPr/>
          </p:nvGrpSpPr>
          <p:grpSpPr>
            <a:xfrm>
              <a:off x="11063925" y="2610169"/>
              <a:ext cx="1627164" cy="799026"/>
              <a:chOff x="3082896" y="4269672"/>
              <a:chExt cx="1627164" cy="799026"/>
            </a:xfrm>
          </p:grpSpPr>
          <p:sp>
            <p:nvSpPr>
              <p:cNvPr id="52" name="TextBox 54"/>
              <p:cNvSpPr txBox="1"/>
              <p:nvPr/>
            </p:nvSpPr>
            <p:spPr>
              <a:xfrm>
                <a:off x="3082896" y="4269672"/>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3"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51" name="直接连接符 50"/>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393804" y="3544332"/>
            <a:ext cx="2344882" cy="799026"/>
            <a:chOff x="4067405" y="2013933"/>
            <a:chExt cx="2344882" cy="799026"/>
          </a:xfrm>
        </p:grpSpPr>
        <p:grpSp>
          <p:nvGrpSpPr>
            <p:cNvPr id="55" name="组合 54"/>
            <p:cNvGrpSpPr/>
            <p:nvPr/>
          </p:nvGrpSpPr>
          <p:grpSpPr>
            <a:xfrm>
              <a:off x="4067405" y="2013933"/>
              <a:ext cx="1627164" cy="799026"/>
              <a:chOff x="3082896" y="4269672"/>
              <a:chExt cx="1627164" cy="799026"/>
            </a:xfrm>
          </p:grpSpPr>
          <p:sp>
            <p:nvSpPr>
              <p:cNvPr id="57" name="TextBox 54"/>
              <p:cNvSpPr txBox="1"/>
              <p:nvPr/>
            </p:nvSpPr>
            <p:spPr>
              <a:xfrm>
                <a:off x="3700168" y="4269672"/>
                <a:ext cx="1009892" cy="246221"/>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8"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56" name="直接连接符 55"/>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2611706" y="2423321"/>
            <a:ext cx="2344882" cy="799026"/>
            <a:chOff x="4067405" y="2013933"/>
            <a:chExt cx="2344882" cy="799026"/>
          </a:xfrm>
        </p:grpSpPr>
        <p:grpSp>
          <p:nvGrpSpPr>
            <p:cNvPr id="60" name="组合 59"/>
            <p:cNvGrpSpPr/>
            <p:nvPr/>
          </p:nvGrpSpPr>
          <p:grpSpPr>
            <a:xfrm>
              <a:off x="4067405" y="2013933"/>
              <a:ext cx="1627164" cy="799026"/>
              <a:chOff x="3082896" y="4269672"/>
              <a:chExt cx="1627164" cy="799026"/>
            </a:xfrm>
          </p:grpSpPr>
          <p:sp>
            <p:nvSpPr>
              <p:cNvPr id="62" name="TextBox 54"/>
              <p:cNvSpPr txBox="1"/>
              <p:nvPr/>
            </p:nvSpPr>
            <p:spPr>
              <a:xfrm>
                <a:off x="3700168" y="4269672"/>
                <a:ext cx="1009892" cy="246221"/>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3"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61" name="直接连接符 60"/>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8792326" y="3970932"/>
            <a:ext cx="2415131" cy="799026"/>
            <a:chOff x="10275958" y="2610169"/>
            <a:chExt cx="2415131" cy="799026"/>
          </a:xfrm>
        </p:grpSpPr>
        <p:grpSp>
          <p:nvGrpSpPr>
            <p:cNvPr id="65" name="组合 64"/>
            <p:cNvGrpSpPr/>
            <p:nvPr/>
          </p:nvGrpSpPr>
          <p:grpSpPr>
            <a:xfrm>
              <a:off x="11063925" y="2610169"/>
              <a:ext cx="1627164" cy="799026"/>
              <a:chOff x="3082896" y="4269672"/>
              <a:chExt cx="1627164" cy="799026"/>
            </a:xfrm>
          </p:grpSpPr>
          <p:sp>
            <p:nvSpPr>
              <p:cNvPr id="67" name="TextBox 54"/>
              <p:cNvSpPr txBox="1"/>
              <p:nvPr/>
            </p:nvSpPr>
            <p:spPr>
              <a:xfrm>
                <a:off x="3082896" y="4269672"/>
                <a:ext cx="1009892" cy="246221"/>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8"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66" name="直接连接符 65"/>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a:off x="397592" y="0"/>
            <a:ext cx="11396816" cy="6858000"/>
          </a:xfrm>
          <a:custGeom>
            <a:avLst/>
            <a:gdLst>
              <a:gd name="connsiteX0" fmla="*/ 8981622 w 11396816"/>
              <a:gd name="connsiteY0" fmla="*/ 0 h 6858000"/>
              <a:gd name="connsiteX1" fmla="*/ 10249379 w 11396816"/>
              <a:gd name="connsiteY1" fmla="*/ 0 h 6858000"/>
              <a:gd name="connsiteX2" fmla="*/ 10264744 w 11396816"/>
              <a:gd name="connsiteY2" fmla="*/ 19553 h 6858000"/>
              <a:gd name="connsiteX3" fmla="*/ 11396816 w 11396816"/>
              <a:gd name="connsiteY3" fmla="*/ 3429001 h 6858000"/>
              <a:gd name="connsiteX4" fmla="*/ 10264744 w 11396816"/>
              <a:gd name="connsiteY4" fmla="*/ 6838450 h 6858000"/>
              <a:gd name="connsiteX5" fmla="*/ 10249380 w 11396816"/>
              <a:gd name="connsiteY5" fmla="*/ 6858000 h 6858000"/>
              <a:gd name="connsiteX6" fmla="*/ 8981624 w 11396816"/>
              <a:gd name="connsiteY6" fmla="*/ 6858000 h 6858000"/>
              <a:gd name="connsiteX7" fmla="*/ 9056254 w 11396816"/>
              <a:gd name="connsiteY7" fmla="*/ 6786847 h 6858000"/>
              <a:gd name="connsiteX8" fmla="*/ 10447119 w 11396816"/>
              <a:gd name="connsiteY8" fmla="*/ 3429001 h 6858000"/>
              <a:gd name="connsiteX9" fmla="*/ 9056254 w 11396816"/>
              <a:gd name="connsiteY9" fmla="*/ 71155 h 6858000"/>
              <a:gd name="connsiteX10" fmla="*/ 1147437 w 11396816"/>
              <a:gd name="connsiteY10" fmla="*/ 0 h 6858000"/>
              <a:gd name="connsiteX11" fmla="*/ 2415195 w 11396816"/>
              <a:gd name="connsiteY11" fmla="*/ 0 h 6858000"/>
              <a:gd name="connsiteX12" fmla="*/ 2340562 w 11396816"/>
              <a:gd name="connsiteY12" fmla="*/ 71155 h 6858000"/>
              <a:gd name="connsiteX13" fmla="*/ 949697 w 11396816"/>
              <a:gd name="connsiteY13" fmla="*/ 3429001 h 6858000"/>
              <a:gd name="connsiteX14" fmla="*/ 2340562 w 11396816"/>
              <a:gd name="connsiteY14" fmla="*/ 6786847 h 6858000"/>
              <a:gd name="connsiteX15" fmla="*/ 2415193 w 11396816"/>
              <a:gd name="connsiteY15" fmla="*/ 6858000 h 6858000"/>
              <a:gd name="connsiteX16" fmla="*/ 1147436 w 11396816"/>
              <a:gd name="connsiteY16" fmla="*/ 6858000 h 6858000"/>
              <a:gd name="connsiteX17" fmla="*/ 1132072 w 11396816"/>
              <a:gd name="connsiteY17" fmla="*/ 6838450 h 6858000"/>
              <a:gd name="connsiteX18" fmla="*/ 0 w 11396816"/>
              <a:gd name="connsiteY18" fmla="*/ 3429001 h 6858000"/>
              <a:gd name="connsiteX19" fmla="*/ 1132072 w 11396816"/>
              <a:gd name="connsiteY19" fmla="*/ 195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96816" h="6858000">
                <a:moveTo>
                  <a:pt x="8981622" y="0"/>
                </a:moveTo>
                <a:lnTo>
                  <a:pt x="10249379" y="0"/>
                </a:lnTo>
                <a:lnTo>
                  <a:pt x="10264744" y="19553"/>
                </a:lnTo>
                <a:cubicBezTo>
                  <a:pt x="10975758" y="970290"/>
                  <a:pt x="11396816" y="2150474"/>
                  <a:pt x="11396816" y="3429001"/>
                </a:cubicBezTo>
                <a:cubicBezTo>
                  <a:pt x="11396816" y="4707528"/>
                  <a:pt x="10975758" y="5887712"/>
                  <a:pt x="10264744" y="6838450"/>
                </a:cubicBezTo>
                <a:lnTo>
                  <a:pt x="10249380" y="6858000"/>
                </a:lnTo>
                <a:lnTo>
                  <a:pt x="8981624" y="6858000"/>
                </a:lnTo>
                <a:lnTo>
                  <a:pt x="9056254" y="6786847"/>
                </a:lnTo>
                <a:cubicBezTo>
                  <a:pt x="9915602" y="5927500"/>
                  <a:pt x="10447119" y="4740322"/>
                  <a:pt x="10447119" y="3429001"/>
                </a:cubicBezTo>
                <a:cubicBezTo>
                  <a:pt x="10447119" y="2117681"/>
                  <a:pt x="9915602" y="930503"/>
                  <a:pt x="9056254" y="71155"/>
                </a:cubicBezTo>
                <a:close/>
                <a:moveTo>
                  <a:pt x="1147437" y="0"/>
                </a:moveTo>
                <a:lnTo>
                  <a:pt x="2415195" y="0"/>
                </a:lnTo>
                <a:lnTo>
                  <a:pt x="2340562" y="71155"/>
                </a:lnTo>
                <a:cubicBezTo>
                  <a:pt x="1481215" y="930503"/>
                  <a:pt x="949697" y="2117681"/>
                  <a:pt x="949697" y="3429001"/>
                </a:cubicBezTo>
                <a:cubicBezTo>
                  <a:pt x="949697" y="4740322"/>
                  <a:pt x="1481215" y="5927500"/>
                  <a:pt x="2340562" y="6786847"/>
                </a:cubicBezTo>
                <a:lnTo>
                  <a:pt x="2415193" y="6858000"/>
                </a:lnTo>
                <a:lnTo>
                  <a:pt x="1147436" y="6858000"/>
                </a:lnTo>
                <a:lnTo>
                  <a:pt x="1132072" y="6838450"/>
                </a:lnTo>
                <a:cubicBezTo>
                  <a:pt x="421058" y="5887712"/>
                  <a:pt x="0" y="4707528"/>
                  <a:pt x="0" y="3429001"/>
                </a:cubicBezTo>
                <a:cubicBezTo>
                  <a:pt x="0" y="2150474"/>
                  <a:pt x="421058" y="970290"/>
                  <a:pt x="1132072" y="19553"/>
                </a:cubicBezTo>
                <a:close/>
              </a:path>
            </a:pathLst>
          </a:custGeom>
          <a:blipFill>
            <a:blip r:embed="rId1"/>
            <a:srcRect/>
            <a:stretch>
              <a:fillRect l="-3337" r="-33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2671763" y="4763"/>
            <a:ext cx="6848475" cy="6848475"/>
            <a:chOff x="2671763" y="4763"/>
            <a:chExt cx="6848475" cy="6848475"/>
          </a:xfrm>
        </p:grpSpPr>
        <p:sp>
          <p:nvSpPr>
            <p:cNvPr id="3" name="椭圆 2"/>
            <p:cNvSpPr/>
            <p:nvPr/>
          </p:nvSpPr>
          <p:spPr>
            <a:xfrm>
              <a:off x="2671763" y="4763"/>
              <a:ext cx="6848475" cy="6848475"/>
            </a:xfrm>
            <a:prstGeom prst="ellipse">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569878" y="2135893"/>
              <a:ext cx="5052244" cy="2776715"/>
              <a:chOff x="3569876" y="2223024"/>
              <a:chExt cx="5052244" cy="2776715"/>
            </a:xfrm>
          </p:grpSpPr>
          <p:sp>
            <p:nvSpPr>
              <p:cNvPr id="15" name="文本框 14"/>
              <p:cNvSpPr txBox="1"/>
              <p:nvPr/>
            </p:nvSpPr>
            <p:spPr>
              <a:xfrm>
                <a:off x="3569876" y="2223024"/>
                <a:ext cx="5052244" cy="1569660"/>
              </a:xfrm>
              <a:prstGeom prst="rect">
                <a:avLst/>
              </a:prstGeom>
              <a:noFill/>
            </p:spPr>
            <p:txBody>
              <a:bodyPr wrap="square" rtlCol="0">
                <a:spAutoFit/>
              </a:bodyPr>
              <a:lstStyle/>
              <a:p>
                <a:pPr algn="dist"/>
                <a:r>
                  <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油画之风</a:t>
                </a:r>
                <a:endParaRPr lang="en-US" altLang="zh-CN"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dist"/>
                <a:r>
                  <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尽显美感</a:t>
                </a:r>
                <a:endParaRPr lang="zh-CN" altLang="en-US" sz="4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9" name="文本框 18"/>
              <p:cNvSpPr txBox="1"/>
              <p:nvPr/>
            </p:nvSpPr>
            <p:spPr>
              <a:xfrm>
                <a:off x="3744514" y="4026880"/>
                <a:ext cx="4702967" cy="369332"/>
              </a:xfrm>
              <a:prstGeom prst="rect">
                <a:avLst/>
              </a:prstGeom>
              <a:noFill/>
            </p:spPr>
            <p:txBody>
              <a:bodyPr wrap="square" rtlCol="0">
                <a:spAutoFit/>
              </a:bodyPr>
              <a:lstStyle/>
              <a:p>
                <a:pPr algn="dist"/>
                <a:r>
                  <a:rPr lang="en-US" altLang="zh-CN"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THANKS FOR YOUR LISTENING</a:t>
                </a:r>
                <a:endPar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20" name="文本框 19"/>
              <p:cNvSpPr txBox="1"/>
              <p:nvPr/>
            </p:nvSpPr>
            <p:spPr>
              <a:xfrm>
                <a:off x="5028817" y="4630407"/>
                <a:ext cx="2486025" cy="369332"/>
              </a:xfrm>
              <a:prstGeom prst="rect">
                <a:avLst/>
              </a:prstGeom>
              <a:noFill/>
            </p:spPr>
            <p:txBody>
              <a:bodyPr wrap="square" rtlCol="0">
                <a:spAutoFit/>
              </a:bodyPr>
              <a:lstStyle/>
              <a:p>
                <a:pPr algn="dist"/>
                <a:r>
                  <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汇报人：</a:t>
                </a:r>
                <a:r>
                  <a:rPr lang="en-US" altLang="zh-CN"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XXX</a:t>
                </a:r>
                <a:endParaRPr lang="zh-CN" altLang="en-US"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grpSp>
      </p:grpSp>
      <p:sp>
        <p:nvSpPr>
          <p:cNvPr id="28" name="椭圆 27"/>
          <p:cNvSpPr/>
          <p:nvPr/>
        </p:nvSpPr>
        <p:spPr>
          <a:xfrm>
            <a:off x="3004541" y="337541"/>
            <a:ext cx="6182918" cy="6182918"/>
          </a:xfrm>
          <a:prstGeom prst="ellipse">
            <a:avLst/>
          </a:prstGeom>
          <a:noFill/>
          <a:ln>
            <a:solidFill>
              <a:srgbClr val="53BCE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p:cNvSpPr/>
          <p:nvPr/>
        </p:nvSpPr>
        <p:spPr>
          <a:xfrm>
            <a:off x="112950" y="142875"/>
            <a:ext cx="3571875" cy="3571875"/>
          </a:xfrm>
          <a:prstGeom prst="donut">
            <a:avLst>
              <a:gd name="adj" fmla="val 19506"/>
            </a:avLst>
          </a:prstGeom>
          <a:blipFill>
            <a:blip r:embed="rId1"/>
            <a:srcRect/>
            <a:stretch>
              <a:fillRect l="-38636" r="-38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1132313" y="2005012"/>
            <a:ext cx="1533148" cy="400110"/>
          </a:xfrm>
          <a:prstGeom prst="rect">
            <a:avLst/>
          </a:prstGeom>
          <a:noFill/>
        </p:spPr>
        <p:txBody>
          <a:bodyPr wrap="square" rtlCol="0">
            <a:spAutoFit/>
          </a:bodyPr>
          <a:lstStyle/>
          <a:p>
            <a:pPr algn="dist"/>
            <a:r>
              <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contents</a:t>
            </a:r>
            <a:endParaRPr lang="zh-CN" altLang="en-US"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5" name="文本框 4"/>
          <p:cNvSpPr txBox="1"/>
          <p:nvPr/>
        </p:nvSpPr>
        <p:spPr>
          <a:xfrm>
            <a:off x="1132313" y="1337066"/>
            <a:ext cx="1533148" cy="769441"/>
          </a:xfrm>
          <a:prstGeom prst="rect">
            <a:avLst/>
          </a:prstGeom>
          <a:noFill/>
        </p:spPr>
        <p:txBody>
          <a:bodyPr wrap="square" rtlCol="0">
            <a:spAutoFit/>
          </a:bodyPr>
          <a:lstStyle/>
          <a:p>
            <a:pPr algn="dist"/>
            <a:r>
              <a:rPr lang="zh-CN" altLang="en-US" sz="4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lang="zh-CN" altLang="en-US" sz="4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6" name="组合 15"/>
          <p:cNvGrpSpPr/>
          <p:nvPr/>
        </p:nvGrpSpPr>
        <p:grpSpPr>
          <a:xfrm>
            <a:off x="6096000" y="1174015"/>
            <a:ext cx="3360977" cy="830997"/>
            <a:chOff x="7222648" y="1414403"/>
            <a:chExt cx="3360977" cy="830997"/>
          </a:xfrm>
        </p:grpSpPr>
        <p:sp>
          <p:nvSpPr>
            <p:cNvPr id="17" name="文本框 16"/>
            <p:cNvSpPr txBox="1"/>
            <p:nvPr/>
          </p:nvSpPr>
          <p:spPr>
            <a:xfrm>
              <a:off x="7222648" y="1414403"/>
              <a:ext cx="1102201" cy="830997"/>
            </a:xfrm>
            <a:prstGeom prst="rect">
              <a:avLst/>
            </a:prstGeom>
            <a:noFill/>
          </p:spPr>
          <p:txBody>
            <a:bodyPr wrap="square" rtlCol="0">
              <a:spAutoFit/>
            </a:bodyPr>
            <a:lstStyle/>
            <a:p>
              <a:pPr algn="dist"/>
              <a:r>
                <a:rPr lang="en-US" altLang="zh-CN"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01</a:t>
              </a:r>
              <a:endParaRPr lang="zh-CN" altLang="en-US"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8" name="文本框 17"/>
            <p:cNvSpPr txBox="1"/>
            <p:nvPr/>
          </p:nvSpPr>
          <p:spPr>
            <a:xfrm>
              <a:off x="8670448" y="1568291"/>
              <a:ext cx="1913177" cy="523220"/>
            </a:xfrm>
            <a:prstGeom prst="rect">
              <a:avLst/>
            </a:prstGeom>
            <a:noFill/>
          </p:spPr>
          <p:txBody>
            <a:bodyPr wrap="square" rtlCol="0">
              <a:spAutoFit/>
            </a:bodyPr>
            <a:lstStyle/>
            <a:p>
              <a:pPr algn="dist"/>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任意多边形: 形状 20"/>
          <p:cNvSpPr/>
          <p:nvPr/>
        </p:nvSpPr>
        <p:spPr>
          <a:xfrm>
            <a:off x="3684826" y="0"/>
            <a:ext cx="8507175" cy="6858000"/>
          </a:xfrm>
          <a:custGeom>
            <a:avLst/>
            <a:gdLst>
              <a:gd name="connsiteX0" fmla="*/ 6233630 w 8507175"/>
              <a:gd name="connsiteY0" fmla="*/ 0 h 6858000"/>
              <a:gd name="connsiteX1" fmla="*/ 7305651 w 8507175"/>
              <a:gd name="connsiteY1" fmla="*/ 0 h 6858000"/>
              <a:gd name="connsiteX2" fmla="*/ 7454955 w 8507175"/>
              <a:gd name="connsiteY2" fmla="*/ 129331 h 6858000"/>
              <a:gd name="connsiteX3" fmla="*/ 8475820 w 8507175"/>
              <a:gd name="connsiteY3" fmla="*/ 1496403 h 6858000"/>
              <a:gd name="connsiteX4" fmla="*/ 8507175 w 8507175"/>
              <a:gd name="connsiteY4" fmla="*/ 1565758 h 6858000"/>
              <a:gd name="connsiteX5" fmla="*/ 8507175 w 8507175"/>
              <a:gd name="connsiteY5" fmla="*/ 5292242 h 6858000"/>
              <a:gd name="connsiteX6" fmla="*/ 8475820 w 8507175"/>
              <a:gd name="connsiteY6" fmla="*/ 5361597 h 6858000"/>
              <a:gd name="connsiteX7" fmla="*/ 7454955 w 8507175"/>
              <a:gd name="connsiteY7" fmla="*/ 6728670 h 6858000"/>
              <a:gd name="connsiteX8" fmla="*/ 7305651 w 8507175"/>
              <a:gd name="connsiteY8" fmla="*/ 6858000 h 6858000"/>
              <a:gd name="connsiteX9" fmla="*/ 6233630 w 8507175"/>
              <a:gd name="connsiteY9" fmla="*/ 6858000 h 6858000"/>
              <a:gd name="connsiteX10" fmla="*/ 6298502 w 8507175"/>
              <a:gd name="connsiteY10" fmla="*/ 6824775 h 6858000"/>
              <a:gd name="connsiteX11" fmla="*/ 8319582 w 8507175"/>
              <a:gd name="connsiteY11" fmla="*/ 3429000 h 6858000"/>
              <a:gd name="connsiteX12" fmla="*/ 6298502 w 8507175"/>
              <a:gd name="connsiteY12" fmla="*/ 33225 h 6858000"/>
              <a:gd name="connsiteX13" fmla="*/ 1609747 w 8507175"/>
              <a:gd name="connsiteY13" fmla="*/ 0 h 6858000"/>
              <a:gd name="connsiteX14" fmla="*/ 2681768 w 8507175"/>
              <a:gd name="connsiteY14" fmla="*/ 0 h 6858000"/>
              <a:gd name="connsiteX15" fmla="*/ 2616897 w 8507175"/>
              <a:gd name="connsiteY15" fmla="*/ 33225 h 6858000"/>
              <a:gd name="connsiteX16" fmla="*/ 595816 w 8507175"/>
              <a:gd name="connsiteY16" fmla="*/ 3429000 h 6858000"/>
              <a:gd name="connsiteX17" fmla="*/ 2616897 w 8507175"/>
              <a:gd name="connsiteY17" fmla="*/ 6824775 h 6858000"/>
              <a:gd name="connsiteX18" fmla="*/ 2681769 w 8507175"/>
              <a:gd name="connsiteY18" fmla="*/ 6858000 h 6858000"/>
              <a:gd name="connsiteX19" fmla="*/ 1609747 w 8507175"/>
              <a:gd name="connsiteY19" fmla="*/ 6858000 h 6858000"/>
              <a:gd name="connsiteX20" fmla="*/ 1460443 w 8507175"/>
              <a:gd name="connsiteY20" fmla="*/ 6728670 h 6858000"/>
              <a:gd name="connsiteX21" fmla="*/ 0 w 8507175"/>
              <a:gd name="connsiteY21" fmla="*/ 3429000 h 6858000"/>
              <a:gd name="connsiteX22" fmla="*/ 1460443 w 8507175"/>
              <a:gd name="connsiteY22" fmla="*/ 1293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07175" h="6858000">
                <a:moveTo>
                  <a:pt x="6233630" y="0"/>
                </a:moveTo>
                <a:lnTo>
                  <a:pt x="7305651" y="0"/>
                </a:lnTo>
                <a:lnTo>
                  <a:pt x="7454955" y="129331"/>
                </a:lnTo>
                <a:cubicBezTo>
                  <a:pt x="7877158" y="513066"/>
                  <a:pt x="8225413" y="976724"/>
                  <a:pt x="8475820" y="1496403"/>
                </a:cubicBezTo>
                <a:lnTo>
                  <a:pt x="8507175" y="1565758"/>
                </a:lnTo>
                <a:lnTo>
                  <a:pt x="8507175" y="5292242"/>
                </a:lnTo>
                <a:lnTo>
                  <a:pt x="8475820" y="5361597"/>
                </a:lnTo>
                <a:cubicBezTo>
                  <a:pt x="8225413" y="5881277"/>
                  <a:pt x="7877158" y="6344935"/>
                  <a:pt x="7454955" y="6728670"/>
                </a:cubicBezTo>
                <a:lnTo>
                  <a:pt x="7305651" y="6858000"/>
                </a:lnTo>
                <a:lnTo>
                  <a:pt x="6233630" y="6858000"/>
                </a:lnTo>
                <a:lnTo>
                  <a:pt x="6298502" y="6824775"/>
                </a:lnTo>
                <a:cubicBezTo>
                  <a:pt x="7502348" y="6170806"/>
                  <a:pt x="8319582" y="4895341"/>
                  <a:pt x="8319582" y="3429000"/>
                </a:cubicBezTo>
                <a:cubicBezTo>
                  <a:pt x="8319582" y="1962660"/>
                  <a:pt x="7502348" y="687194"/>
                  <a:pt x="6298502" y="33225"/>
                </a:cubicBezTo>
                <a:close/>
                <a:moveTo>
                  <a:pt x="1609747" y="0"/>
                </a:moveTo>
                <a:lnTo>
                  <a:pt x="2681768" y="0"/>
                </a:lnTo>
                <a:lnTo>
                  <a:pt x="2616897" y="33225"/>
                </a:lnTo>
                <a:cubicBezTo>
                  <a:pt x="1413050" y="687194"/>
                  <a:pt x="595816" y="1962660"/>
                  <a:pt x="595816" y="3429000"/>
                </a:cubicBezTo>
                <a:cubicBezTo>
                  <a:pt x="595816" y="4895341"/>
                  <a:pt x="1413050" y="6170806"/>
                  <a:pt x="2616897" y="6824775"/>
                </a:cubicBezTo>
                <a:lnTo>
                  <a:pt x="2681769" y="6858000"/>
                </a:lnTo>
                <a:lnTo>
                  <a:pt x="1609747" y="6858000"/>
                </a:lnTo>
                <a:lnTo>
                  <a:pt x="1460443" y="6728670"/>
                </a:lnTo>
                <a:cubicBezTo>
                  <a:pt x="563263" y="5913232"/>
                  <a:pt x="0" y="4736895"/>
                  <a:pt x="0" y="3429000"/>
                </a:cubicBezTo>
                <a:cubicBezTo>
                  <a:pt x="0" y="2121106"/>
                  <a:pt x="563263" y="944768"/>
                  <a:pt x="1460443" y="129331"/>
                </a:cubicBezTo>
                <a:close/>
              </a:path>
            </a:pathLst>
          </a:cu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a:off x="6096000" y="2409051"/>
            <a:ext cx="3360977" cy="830997"/>
            <a:chOff x="7222648" y="1414403"/>
            <a:chExt cx="3360977" cy="830997"/>
          </a:xfrm>
        </p:grpSpPr>
        <p:sp>
          <p:nvSpPr>
            <p:cNvPr id="23" name="文本框 22"/>
            <p:cNvSpPr txBox="1"/>
            <p:nvPr/>
          </p:nvSpPr>
          <p:spPr>
            <a:xfrm>
              <a:off x="7222648" y="1414403"/>
              <a:ext cx="1102201" cy="830997"/>
            </a:xfrm>
            <a:prstGeom prst="rect">
              <a:avLst/>
            </a:prstGeom>
            <a:noFill/>
          </p:spPr>
          <p:txBody>
            <a:bodyPr wrap="square" rtlCol="0">
              <a:spAutoFit/>
            </a:bodyPr>
            <a:lstStyle/>
            <a:p>
              <a:pPr algn="dist"/>
              <a:r>
                <a:rPr lang="en-US" altLang="zh-CN"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02</a:t>
              </a:r>
              <a:endParaRPr lang="zh-CN" altLang="en-US"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24" name="文本框 23"/>
            <p:cNvSpPr txBox="1"/>
            <p:nvPr/>
          </p:nvSpPr>
          <p:spPr>
            <a:xfrm>
              <a:off x="8670448" y="1568291"/>
              <a:ext cx="1913177" cy="523220"/>
            </a:xfrm>
            <a:prstGeom prst="rect">
              <a:avLst/>
            </a:prstGeom>
            <a:noFill/>
          </p:spPr>
          <p:txBody>
            <a:bodyPr wrap="square" rtlCol="0">
              <a:spAutoFit/>
            </a:bodyPr>
            <a:lstStyle/>
            <a:p>
              <a:pPr algn="dist"/>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5" name="组合 24"/>
          <p:cNvGrpSpPr/>
          <p:nvPr/>
        </p:nvGrpSpPr>
        <p:grpSpPr>
          <a:xfrm>
            <a:off x="6096000" y="3644087"/>
            <a:ext cx="3360977" cy="830997"/>
            <a:chOff x="7222648" y="1414403"/>
            <a:chExt cx="3360977" cy="830997"/>
          </a:xfrm>
        </p:grpSpPr>
        <p:sp>
          <p:nvSpPr>
            <p:cNvPr id="26" name="文本框 25"/>
            <p:cNvSpPr txBox="1"/>
            <p:nvPr/>
          </p:nvSpPr>
          <p:spPr>
            <a:xfrm>
              <a:off x="7222648" y="1414403"/>
              <a:ext cx="1102201" cy="830997"/>
            </a:xfrm>
            <a:prstGeom prst="rect">
              <a:avLst/>
            </a:prstGeom>
            <a:noFill/>
          </p:spPr>
          <p:txBody>
            <a:bodyPr wrap="square" rtlCol="0">
              <a:spAutoFit/>
            </a:bodyPr>
            <a:lstStyle/>
            <a:p>
              <a:pPr algn="dist"/>
              <a:r>
                <a:rPr lang="en-US" altLang="zh-CN"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03</a:t>
              </a:r>
              <a:endParaRPr lang="zh-CN" altLang="en-US"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27" name="文本框 26"/>
            <p:cNvSpPr txBox="1"/>
            <p:nvPr/>
          </p:nvSpPr>
          <p:spPr>
            <a:xfrm>
              <a:off x="8670448" y="1568291"/>
              <a:ext cx="1913177" cy="523220"/>
            </a:xfrm>
            <a:prstGeom prst="rect">
              <a:avLst/>
            </a:prstGeom>
            <a:noFill/>
          </p:spPr>
          <p:txBody>
            <a:bodyPr wrap="square" rtlCol="0">
              <a:spAutoFit/>
            </a:bodyPr>
            <a:lstStyle/>
            <a:p>
              <a:pPr algn="dist"/>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8" name="组合 27"/>
          <p:cNvGrpSpPr/>
          <p:nvPr/>
        </p:nvGrpSpPr>
        <p:grpSpPr>
          <a:xfrm>
            <a:off x="6096000" y="4879124"/>
            <a:ext cx="3360977" cy="830997"/>
            <a:chOff x="7222648" y="1414403"/>
            <a:chExt cx="3360977" cy="830997"/>
          </a:xfrm>
        </p:grpSpPr>
        <p:sp>
          <p:nvSpPr>
            <p:cNvPr id="29" name="文本框 28"/>
            <p:cNvSpPr txBox="1"/>
            <p:nvPr/>
          </p:nvSpPr>
          <p:spPr>
            <a:xfrm>
              <a:off x="7222648" y="1414403"/>
              <a:ext cx="1102201" cy="830997"/>
            </a:xfrm>
            <a:prstGeom prst="rect">
              <a:avLst/>
            </a:prstGeom>
            <a:noFill/>
          </p:spPr>
          <p:txBody>
            <a:bodyPr wrap="square" rtlCol="0">
              <a:spAutoFit/>
            </a:bodyPr>
            <a:lstStyle/>
            <a:p>
              <a:pPr algn="dist"/>
              <a:r>
                <a:rPr lang="en-US" altLang="zh-CN"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04</a:t>
              </a:r>
              <a:endParaRPr lang="zh-CN" altLang="en-US" sz="4800" dirty="0">
                <a:solidFill>
                  <a:srgbClr val="2C492F"/>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0" name="文本框 29"/>
            <p:cNvSpPr txBox="1"/>
            <p:nvPr/>
          </p:nvSpPr>
          <p:spPr>
            <a:xfrm>
              <a:off x="8670448" y="1568291"/>
              <a:ext cx="1913177" cy="523220"/>
            </a:xfrm>
            <a:prstGeom prst="rect">
              <a:avLst/>
            </a:prstGeom>
            <a:noFill/>
          </p:spPr>
          <p:txBody>
            <a:bodyPr wrap="square" rtlCol="0">
              <a:spAutoFit/>
            </a:bodyPr>
            <a:lstStyle/>
            <a:p>
              <a:pPr algn="dist"/>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536156" y="1472737"/>
            <a:ext cx="5119688" cy="492443"/>
            <a:chOff x="3536156" y="1587037"/>
            <a:chExt cx="5119688" cy="492443"/>
          </a:xfrm>
        </p:grpSpPr>
        <p:sp>
          <p:nvSpPr>
            <p:cNvPr id="2" name="TextBox 54"/>
            <p:cNvSpPr txBox="1"/>
            <p:nvPr/>
          </p:nvSpPr>
          <p:spPr>
            <a:xfrm>
              <a:off x="5038789" y="1587037"/>
              <a:ext cx="2114422" cy="492443"/>
            </a:xfrm>
            <a:prstGeom prst="rect">
              <a:avLst/>
            </a:prstGeom>
            <a:noFill/>
          </p:spPr>
          <p:txBody>
            <a:bodyPr wrap="square" lIns="0" tIns="0" rIns="0" bIns="0" rtlCol="0">
              <a:spAutoFit/>
            </a:bodyPr>
            <a:lstStyle/>
            <a:p>
              <a:pPr algn="dist">
                <a:defRPr sz="1915" b="0" i="0" u="none" strike="noStrike" kern="1200" spc="0" baseline="0">
                  <a:solidFill>
                    <a:prstClr val="black">
                      <a:lumMod val="65000"/>
                      <a:lumOff val="35000"/>
                    </a:prstClr>
                  </a:solidFill>
                  <a:latin typeface="+mn-lt"/>
                  <a:ea typeface="+mn-ea"/>
                  <a:cs typeface="+mn-cs"/>
                </a:defRPr>
              </a:pPr>
              <a:r>
                <a:rPr lang="zh-CN" altLang="en-US" sz="3200" dirty="0">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sym typeface="思源黑体 CN Light" panose="020B0300000000000000" pitchFamily="34" charset="-122"/>
                </a:rPr>
                <a:t>字体使用</a:t>
              </a:r>
              <a:endParaRPr lang="en-US" altLang="zh-CN" sz="3200" dirty="0">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sym typeface="思源黑体 CN Light" panose="020B0300000000000000" pitchFamily="34" charset="-122"/>
              </a:endParaRPr>
            </a:p>
          </p:txBody>
        </p:sp>
        <p:cxnSp>
          <p:nvCxnSpPr>
            <p:cNvPr id="4" name="直接连接符 3"/>
            <p:cNvCxnSpPr/>
            <p:nvPr/>
          </p:nvCxnSpPr>
          <p:spPr>
            <a:xfrm>
              <a:off x="7584281" y="1833258"/>
              <a:ext cx="1071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536156" y="1833258"/>
              <a:ext cx="1071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54"/>
          <p:cNvSpPr txBox="1"/>
          <p:nvPr/>
        </p:nvSpPr>
        <p:spPr>
          <a:xfrm>
            <a:off x="3369302" y="2548830"/>
            <a:ext cx="5453416" cy="1056187"/>
          </a:xfrm>
          <a:prstGeom prst="rect">
            <a:avLst/>
          </a:prstGeom>
          <a:noFill/>
        </p:spPr>
        <p:txBody>
          <a:bodyPr wrap="none" lIns="0" tIns="0" rIns="0" bIns="0" rtlCol="0">
            <a:spAutoFit/>
          </a:bodyPr>
          <a:lstStyle/>
          <a:p>
            <a:pPr algn="ctr">
              <a:lnSpc>
                <a:spcPct val="150000"/>
              </a:lnSpc>
              <a:defRPr sz="1915" b="0" i="0" u="none" strike="noStrike" kern="1200" spc="0" baseline="0">
                <a:solidFill>
                  <a:prstClr val="black">
                    <a:lumMod val="65000"/>
                    <a:lumOff val="35000"/>
                  </a:prstClr>
                </a:solidFill>
                <a:latin typeface="+mn-lt"/>
                <a:ea typeface="+mn-ea"/>
                <a:cs typeface="+mn-cs"/>
              </a:defRPr>
            </a:pPr>
            <a:r>
              <a:rPr lang="zh-CN" altLang="en-US"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本</a:t>
            </a:r>
            <a:r>
              <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PPT</a:t>
            </a:r>
            <a:r>
              <a:rPr lang="zh-CN" altLang="en-US"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使用的字体是</a:t>
            </a:r>
            <a:r>
              <a:rPr lang="zh-CN" altLang="en-US" sz="2400" b="1"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阿里巴巴普惠体，</a:t>
            </a:r>
            <a:endParaRPr lang="en-US" altLang="zh-CN" sz="2400" b="1"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a:p>
            <a:pPr algn="ctr">
              <a:lnSpc>
                <a:spcPct val="150000"/>
              </a:lnSpc>
              <a:defRPr sz="1915" b="0" i="0" u="none" strike="noStrike" kern="1200" spc="0" baseline="0">
                <a:solidFill>
                  <a:prstClr val="black">
                    <a:lumMod val="65000"/>
                    <a:lumOff val="35000"/>
                  </a:prstClr>
                </a:solidFill>
                <a:latin typeface="+mn-lt"/>
                <a:ea typeface="+mn-ea"/>
                <a:cs typeface="+mn-cs"/>
              </a:defRPr>
            </a:pPr>
            <a:r>
              <a:rPr lang="zh-CN" altLang="en-US"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如未安装的，可前往以下网盘下载安装。</a:t>
            </a:r>
            <a:endPar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8" name="TextBox 54"/>
          <p:cNvSpPr txBox="1"/>
          <p:nvPr/>
        </p:nvSpPr>
        <p:spPr>
          <a:xfrm>
            <a:off x="1161956" y="3811976"/>
            <a:ext cx="9868087" cy="502189"/>
          </a:xfrm>
          <a:prstGeom prst="rect">
            <a:avLst/>
          </a:prstGeom>
          <a:noFill/>
        </p:spPr>
        <p:txBody>
          <a:bodyPr wrap="none" lIns="0" tIns="0" rIns="0" bIns="0" rtlCol="0">
            <a:spAutoFit/>
          </a:bodyPr>
          <a:lstStyle/>
          <a:p>
            <a:pPr algn="ctr">
              <a:lnSpc>
                <a:spcPct val="150000"/>
              </a:lnSpc>
              <a:defRPr sz="1915" b="0" i="0" u="none" strike="noStrike" kern="1200" spc="0" baseline="0">
                <a:solidFill>
                  <a:prstClr val="black">
                    <a:lumMod val="65000"/>
                    <a:lumOff val="35000"/>
                  </a:prstClr>
                </a:solidFill>
                <a:latin typeface="+mn-lt"/>
                <a:ea typeface="+mn-ea"/>
                <a:cs typeface="+mn-cs"/>
              </a:defRPr>
            </a:pPr>
            <a:r>
              <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https://pan.baidu.com/s/1RFNuYWnYgFY3gPeAGvEZtg&amp;shfl=sharepset</a:t>
            </a:r>
            <a:endPar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9" name="TextBox 54"/>
          <p:cNvSpPr txBox="1"/>
          <p:nvPr/>
        </p:nvSpPr>
        <p:spPr>
          <a:xfrm>
            <a:off x="4126713" y="4521124"/>
            <a:ext cx="3938579" cy="502189"/>
          </a:xfrm>
          <a:prstGeom prst="rect">
            <a:avLst/>
          </a:prstGeom>
          <a:noFill/>
        </p:spPr>
        <p:txBody>
          <a:bodyPr wrap="none" lIns="0" tIns="0" rIns="0" bIns="0" rtlCol="0">
            <a:spAutoFit/>
          </a:bodyPr>
          <a:lstStyle/>
          <a:p>
            <a:pPr algn="ctr">
              <a:lnSpc>
                <a:spcPct val="150000"/>
              </a:lnSpc>
              <a:defRPr sz="1915" b="0" i="0" u="none" strike="noStrike" kern="1200" spc="0" baseline="0">
                <a:solidFill>
                  <a:prstClr val="black">
                    <a:lumMod val="65000"/>
                    <a:lumOff val="35000"/>
                  </a:prstClr>
                </a:solidFill>
                <a:latin typeface="+mn-lt"/>
                <a:ea typeface="+mn-ea"/>
                <a:cs typeface="+mn-cs"/>
              </a:defRPr>
            </a:pPr>
            <a:r>
              <a:rPr lang="zh-CN" altLang="en-US"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感谢您的下载使用，祝愉快！</a:t>
            </a:r>
            <a:endPar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4"/>
          <p:cNvSpPr txBox="1"/>
          <p:nvPr/>
        </p:nvSpPr>
        <p:spPr>
          <a:xfrm>
            <a:off x="3345502" y="3239152"/>
            <a:ext cx="5767695" cy="372346"/>
          </a:xfrm>
          <a:prstGeom prst="rect">
            <a:avLst/>
          </a:prstGeom>
          <a:noFill/>
        </p:spPr>
        <p:txBody>
          <a:bodyPr wrap="square" lIns="0" tIns="0" rIns="0" bIns="0" rtlCol="0">
            <a:spAutoFit/>
          </a:bodyPr>
          <a:lstStyle/>
          <a:p>
            <a:pPr marL="342900" indent="-342900">
              <a:lnSpc>
                <a:spcPct val="130000"/>
              </a:lnSpc>
              <a:buFont typeface="Arial" panose="020B0604020202020204" pitchFamily="34" charset="0"/>
              <a:buChar cha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拥有</a:t>
            </a:r>
            <a:r>
              <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5</a:t>
            </a:r>
            <a:r>
              <a:rPr lang="zh-CN" altLang="en-US"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年多</a:t>
            </a:r>
            <a:r>
              <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PPT</a:t>
            </a:r>
            <a:r>
              <a:rPr lang="zh-CN" altLang="en-US"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定制设计经验。</a:t>
            </a:r>
            <a:endPar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nvGrpSpPr>
          <p:cNvPr id="8" name="组合 7"/>
          <p:cNvGrpSpPr/>
          <p:nvPr/>
        </p:nvGrpSpPr>
        <p:grpSpPr>
          <a:xfrm>
            <a:off x="3345502" y="1646327"/>
            <a:ext cx="3029676" cy="884091"/>
            <a:chOff x="4478571" y="2650689"/>
            <a:chExt cx="3029676" cy="884091"/>
          </a:xfrm>
        </p:grpSpPr>
        <p:sp>
          <p:nvSpPr>
            <p:cNvPr id="5" name="TextBox 54"/>
            <p:cNvSpPr txBox="1"/>
            <p:nvPr/>
          </p:nvSpPr>
          <p:spPr>
            <a:xfrm>
              <a:off x="4478571" y="2650689"/>
              <a:ext cx="1410643" cy="430887"/>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28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清风有亮</a:t>
              </a:r>
              <a:endParaRPr lang="en-US" altLang="zh-CN" sz="28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7" name="TextBox 54"/>
            <p:cNvSpPr txBox="1"/>
            <p:nvPr/>
          </p:nvSpPr>
          <p:spPr>
            <a:xfrm>
              <a:off x="4478571" y="3165448"/>
              <a:ext cx="3029676" cy="369332"/>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精彩演示，奇妙人生。</a:t>
              </a:r>
              <a:endParaRPr lang="en-US" altLang="zh-CN" sz="24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10" name="TextBox 54"/>
          <p:cNvSpPr txBox="1"/>
          <p:nvPr/>
        </p:nvSpPr>
        <p:spPr>
          <a:xfrm>
            <a:off x="3345502" y="3942423"/>
            <a:ext cx="6438731" cy="307777"/>
          </a:xfrm>
          <a:prstGeom prst="rect">
            <a:avLst/>
          </a:prstGeom>
          <a:noFill/>
        </p:spPr>
        <p:txBody>
          <a:bodyPr wrap="square" lIns="0" tIns="0" rIns="0" bIns="0" rtlCol="0">
            <a:spAutoFit/>
          </a:bodyPr>
          <a:lstStyle/>
          <a:p>
            <a:pPr marL="342900" indent="-342900">
              <a:buFont typeface="Arial" panose="020B0604020202020204" pitchFamily="34" charset="0"/>
              <a:buChar cha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每天发布高品质原创文档，欢迎下载和收藏列表页</a:t>
            </a:r>
            <a:endPar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11" name="TextBox 54"/>
          <p:cNvSpPr txBox="1"/>
          <p:nvPr/>
        </p:nvSpPr>
        <p:spPr>
          <a:xfrm>
            <a:off x="3345502" y="5117739"/>
            <a:ext cx="5767695" cy="307777"/>
          </a:xfrm>
          <a:prstGeom prst="rect">
            <a:avLst/>
          </a:prstGeom>
          <a:noFill/>
        </p:spPr>
        <p:txBody>
          <a:bodyPr wrap="square" lIns="0" tIns="0" rIns="0" bIns="0" rtlCol="0">
            <a:spAutoFit/>
          </a:bodyPr>
          <a:lstStyle/>
          <a:p>
            <a:pPr marL="342900" indent="-342900">
              <a:buFont typeface="Arial" panose="020B0604020202020204" pitchFamily="34" charset="0"/>
              <a:buChar cha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以一敌百，用精彩的演示让您在职场上春风得意！</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12" name="TextBox 54"/>
          <p:cNvSpPr txBox="1"/>
          <p:nvPr/>
        </p:nvSpPr>
        <p:spPr>
          <a:xfrm>
            <a:off x="3352969" y="4530081"/>
            <a:ext cx="5767695" cy="307777"/>
          </a:xfrm>
          <a:prstGeom prst="rect">
            <a:avLst/>
          </a:prstGeom>
          <a:noFill/>
        </p:spPr>
        <p:txBody>
          <a:bodyPr wrap="squar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hlinkClick r:id="rId1"/>
              </a:rPr>
              <a:t>https://chn.docer.com/works?userid=315472082</a:t>
            </a:r>
            <a:endParaRPr lang="en-US" altLang="zh-CN" sz="20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14" name="矩形 13"/>
          <p:cNvSpPr/>
          <p:nvPr/>
        </p:nvSpPr>
        <p:spPr>
          <a:xfrm>
            <a:off x="1657350" y="710176"/>
            <a:ext cx="8877300" cy="5437649"/>
          </a:xfrm>
          <a:prstGeom prst="rect">
            <a:avLst/>
          </a:prstGeom>
          <a:noFill/>
          <a:ln>
            <a:solidFill>
              <a:srgbClr val="5E707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492F"/>
        </a:solidFill>
        <a:effectLst/>
      </p:bgPr>
    </p:bg>
    <p:spTree>
      <p:nvGrpSpPr>
        <p:cNvPr id="1" name=""/>
        <p:cNvGrpSpPr/>
        <p:nvPr/>
      </p:nvGrpSpPr>
      <p:grpSpPr>
        <a:xfrm>
          <a:off x="0" y="0"/>
          <a:ext cx="0" cy="0"/>
          <a:chOff x="0" y="0"/>
          <a:chExt cx="0" cy="0"/>
        </a:xfrm>
      </p:grpSpPr>
      <p:sp>
        <p:nvSpPr>
          <p:cNvPr id="5" name="圆: 空心 4"/>
          <p:cNvSpPr/>
          <p:nvPr/>
        </p:nvSpPr>
        <p:spPr>
          <a:xfrm>
            <a:off x="2656800" y="-10200"/>
            <a:ext cx="6878400" cy="6878400"/>
          </a:xfrm>
          <a:prstGeom prst="donut">
            <a:avLst>
              <a:gd name="adj" fmla="val 75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4723098" y="1659285"/>
            <a:ext cx="2745805" cy="2215991"/>
          </a:xfrm>
          <a:prstGeom prst="rect">
            <a:avLst/>
          </a:prstGeom>
          <a:noFill/>
        </p:spPr>
        <p:txBody>
          <a:bodyPr wrap="square" rtlCol="0">
            <a:spAutoFit/>
          </a:bodyPr>
          <a:lstStyle/>
          <a:p>
            <a:pPr algn="dist"/>
            <a:r>
              <a:rPr lang="en-US" altLang="zh-CN"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01</a:t>
            </a:r>
            <a:endParaRPr lang="zh-CN" altLang="en-US"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nvGrpSpPr>
          <p:cNvPr id="11" name="组合 10"/>
          <p:cNvGrpSpPr/>
          <p:nvPr/>
        </p:nvGrpSpPr>
        <p:grpSpPr>
          <a:xfrm>
            <a:off x="4242645" y="3875276"/>
            <a:ext cx="3706709" cy="1059124"/>
            <a:chOff x="4664266" y="3587260"/>
            <a:chExt cx="3706709" cy="1059124"/>
          </a:xfrm>
        </p:grpSpPr>
        <p:sp>
          <p:nvSpPr>
            <p:cNvPr id="9" name="文本框 8"/>
            <p:cNvSpPr txBox="1"/>
            <p:nvPr/>
          </p:nvSpPr>
          <p:spPr>
            <a:xfrm>
              <a:off x="4664266" y="3587260"/>
              <a:ext cx="3706709" cy="707886"/>
            </a:xfrm>
            <a:prstGeom prst="rect">
              <a:avLst/>
            </a:prstGeom>
            <a:noFill/>
          </p:spPr>
          <p:txBody>
            <a:bodyPr wrap="square" rtlCol="0">
              <a:spAutoFit/>
            </a:bodyPr>
            <a:lstStyle/>
            <a:p>
              <a:pPr algn="dist"/>
              <a:r>
                <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第一部分标题</a:t>
              </a:r>
              <a:endPar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0" name="文本框 9"/>
            <p:cNvSpPr txBox="1"/>
            <p:nvPr/>
          </p:nvSpPr>
          <p:spPr>
            <a:xfrm>
              <a:off x="5536545" y="4338607"/>
              <a:ext cx="1962150" cy="307777"/>
            </a:xfrm>
            <a:prstGeom prst="rect">
              <a:avLst/>
            </a:prstGeom>
            <a:noFill/>
          </p:spPr>
          <p:txBody>
            <a:bodyPr wrap="square" rtlCol="0" anchor="ctr">
              <a:spAutoFit/>
            </a:bodyPr>
            <a:lstStyle/>
            <a:p>
              <a:pPr algn="dist"/>
              <a:r>
                <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TITLE HERE</a:t>
              </a:r>
              <a:endPar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695450"/>
            <a:ext cx="12192000" cy="3143250"/>
          </a:xfrm>
          <a:prstGeom prst="rect">
            <a:avLst/>
          </a:prstGeom>
          <a:blipFill dpi="0" rotWithShape="1">
            <a:blip r:embed="rId1">
              <a:alphaModFix amt="10000"/>
            </a:blip>
            <a:srcRect/>
            <a:stretch>
              <a:fillRect t="-59401" b="-594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09625" y="2085975"/>
            <a:ext cx="3028950" cy="2362200"/>
          </a:xfrm>
          <a:prstGeom prst="rect">
            <a:avLst/>
          </a:prstGeom>
          <a:blipFill>
            <a:blip r:embed="rId2" cstate="print"/>
            <a:srcRect/>
            <a:stretch>
              <a:fillRect l="-21278" r="-21278"/>
            </a:stretch>
          </a:blipFill>
          <a:ln w="63500">
            <a:solidFill>
              <a:srgbClr val="2C4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81525" y="2085975"/>
            <a:ext cx="3028950" cy="2362200"/>
          </a:xfrm>
          <a:prstGeom prst="rect">
            <a:avLst/>
          </a:prstGeom>
          <a:blipFill>
            <a:blip r:embed="rId3" cstate="print"/>
            <a:srcRect/>
            <a:stretch>
              <a:fillRect t="-46170" b="-46170"/>
            </a:stretch>
          </a:blipFill>
          <a:ln w="63500">
            <a:solidFill>
              <a:srgbClr val="2C4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53425" y="2085975"/>
            <a:ext cx="3028950" cy="2362200"/>
          </a:xfrm>
          <a:prstGeom prst="rect">
            <a:avLst/>
          </a:prstGeom>
          <a:blipFill>
            <a:blip r:embed="rId4" cstate="print"/>
            <a:srcRect/>
            <a:stretch>
              <a:fillRect l="-8485" r="-8485"/>
            </a:stretch>
          </a:blipFill>
          <a:ln w="63500">
            <a:solidFill>
              <a:srgbClr val="2C4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403709" y="391425"/>
            <a:ext cx="3384582" cy="680219"/>
            <a:chOff x="4403709" y="391425"/>
            <a:chExt cx="3384582" cy="680219"/>
          </a:xfrm>
        </p:grpSpPr>
        <p:sp>
          <p:nvSpPr>
            <p:cNvPr id="28" name="文本框 27"/>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9" name="组合 28"/>
            <p:cNvGrpSpPr/>
            <p:nvPr/>
          </p:nvGrpSpPr>
          <p:grpSpPr>
            <a:xfrm>
              <a:off x="7407291" y="391425"/>
              <a:ext cx="381000" cy="381000"/>
              <a:chOff x="2266950" y="542625"/>
              <a:chExt cx="381000" cy="381000"/>
            </a:xfrm>
          </p:grpSpPr>
          <p:cxnSp>
            <p:nvCxnSpPr>
              <p:cNvPr id="33" name="直接连接符 32"/>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0800000">
              <a:off x="4403709" y="690644"/>
              <a:ext cx="381000" cy="381000"/>
              <a:chOff x="2266950" y="542625"/>
              <a:chExt cx="381000" cy="381000"/>
            </a:xfrm>
          </p:grpSpPr>
          <p:cxnSp>
            <p:nvCxnSpPr>
              <p:cNvPr id="31" name="直接连接符 30"/>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962025" y="5264902"/>
            <a:ext cx="2289207" cy="856176"/>
            <a:chOff x="9110230" y="2879885"/>
            <a:chExt cx="2289207" cy="856176"/>
          </a:xfrm>
        </p:grpSpPr>
        <p:sp>
          <p:nvSpPr>
            <p:cNvPr id="38" name="TextBox 54"/>
            <p:cNvSpPr txBox="1"/>
            <p:nvPr/>
          </p:nvSpPr>
          <p:spPr>
            <a:xfrm>
              <a:off x="9110230" y="2879885"/>
              <a:ext cx="1210268" cy="294696"/>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9" name="TextBox 52"/>
            <p:cNvSpPr txBox="1"/>
            <p:nvPr/>
          </p:nvSpPr>
          <p:spPr>
            <a:xfrm>
              <a:off x="9110230" y="3272601"/>
              <a:ext cx="2289207"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40" name="组合 39"/>
          <p:cNvGrpSpPr/>
          <p:nvPr/>
        </p:nvGrpSpPr>
        <p:grpSpPr>
          <a:xfrm>
            <a:off x="4746609" y="5264902"/>
            <a:ext cx="2289207" cy="856176"/>
            <a:chOff x="9110230" y="2879885"/>
            <a:chExt cx="2289207" cy="856176"/>
          </a:xfrm>
        </p:grpSpPr>
        <p:sp>
          <p:nvSpPr>
            <p:cNvPr id="41" name="TextBox 54"/>
            <p:cNvSpPr txBox="1"/>
            <p:nvPr/>
          </p:nvSpPr>
          <p:spPr>
            <a:xfrm>
              <a:off x="9110230" y="2879885"/>
              <a:ext cx="1210268" cy="294696"/>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2" name="TextBox 52"/>
            <p:cNvSpPr txBox="1"/>
            <p:nvPr/>
          </p:nvSpPr>
          <p:spPr>
            <a:xfrm>
              <a:off x="9110230" y="3272601"/>
              <a:ext cx="2289207"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43" name="组合 42"/>
          <p:cNvGrpSpPr/>
          <p:nvPr/>
        </p:nvGrpSpPr>
        <p:grpSpPr>
          <a:xfrm>
            <a:off x="8531193" y="5264902"/>
            <a:ext cx="2289207" cy="856176"/>
            <a:chOff x="9110230" y="2879885"/>
            <a:chExt cx="2289207" cy="856176"/>
          </a:xfrm>
        </p:grpSpPr>
        <p:sp>
          <p:nvSpPr>
            <p:cNvPr id="44" name="TextBox 54"/>
            <p:cNvSpPr txBox="1"/>
            <p:nvPr/>
          </p:nvSpPr>
          <p:spPr>
            <a:xfrm>
              <a:off x="9110230" y="2879885"/>
              <a:ext cx="1210268" cy="294696"/>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5" name="TextBox 52"/>
            <p:cNvSpPr txBox="1"/>
            <p:nvPr/>
          </p:nvSpPr>
          <p:spPr>
            <a:xfrm>
              <a:off x="9110230" y="3272601"/>
              <a:ext cx="2289207"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403709" y="391425"/>
            <a:ext cx="3384582" cy="680219"/>
            <a:chOff x="4403709" y="391425"/>
            <a:chExt cx="3384582" cy="680219"/>
          </a:xfrm>
        </p:grpSpPr>
        <p:sp>
          <p:nvSpPr>
            <p:cNvPr id="35" name="文本框 34"/>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38" name="组合 37"/>
            <p:cNvGrpSpPr/>
            <p:nvPr/>
          </p:nvGrpSpPr>
          <p:grpSpPr>
            <a:xfrm>
              <a:off x="7407291" y="391425"/>
              <a:ext cx="381000" cy="381000"/>
              <a:chOff x="2266950" y="542625"/>
              <a:chExt cx="381000" cy="381000"/>
            </a:xfrm>
          </p:grpSpPr>
          <p:cxnSp>
            <p:nvCxnSpPr>
              <p:cNvPr id="46" name="直接连接符 45"/>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rot="10800000">
              <a:off x="4403709" y="690644"/>
              <a:ext cx="381000" cy="381000"/>
              <a:chOff x="2266950" y="542625"/>
              <a:chExt cx="381000" cy="381000"/>
            </a:xfrm>
          </p:grpSpPr>
          <p:cxnSp>
            <p:nvCxnSpPr>
              <p:cNvPr id="42" name="直接连接符 41"/>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2403962" y="1776414"/>
            <a:ext cx="1066880" cy="1066880"/>
            <a:chOff x="2233614" y="1776414"/>
            <a:chExt cx="1066880" cy="1066880"/>
          </a:xfrm>
        </p:grpSpPr>
        <p:sp>
          <p:nvSpPr>
            <p:cNvPr id="50" name="椭圆 49"/>
            <p:cNvSpPr/>
            <p:nvPr/>
          </p:nvSpPr>
          <p:spPr>
            <a:xfrm>
              <a:off x="2233614" y="1776414"/>
              <a:ext cx="1066880" cy="1066880"/>
            </a:xfrm>
            <a:prstGeom prst="ellipse">
              <a:avLst/>
            </a:prstGeom>
            <a:blipFill>
              <a:blip r:embed="rId1" cstate="print"/>
              <a:srcRect/>
              <a:stretch>
                <a:fillRect l="-38636" r="-38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p:cNvSpPr/>
            <p:nvPr/>
          </p:nvSpPr>
          <p:spPr>
            <a:xfrm>
              <a:off x="2233614" y="177641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7" name="组合 56"/>
          <p:cNvGrpSpPr/>
          <p:nvPr/>
        </p:nvGrpSpPr>
        <p:grpSpPr>
          <a:xfrm>
            <a:off x="2063267" y="3006131"/>
            <a:ext cx="1748270" cy="799026"/>
            <a:chOff x="1718830" y="1527335"/>
            <a:chExt cx="1748270" cy="799026"/>
          </a:xfrm>
        </p:grpSpPr>
        <p:sp>
          <p:nvSpPr>
            <p:cNvPr id="61"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2"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66" name="组合 65"/>
          <p:cNvGrpSpPr/>
          <p:nvPr/>
        </p:nvGrpSpPr>
        <p:grpSpPr>
          <a:xfrm>
            <a:off x="5562561" y="1776414"/>
            <a:ext cx="1066880" cy="1066880"/>
            <a:chOff x="2233614" y="1776414"/>
            <a:chExt cx="1066880" cy="1066880"/>
          </a:xfrm>
        </p:grpSpPr>
        <p:sp>
          <p:nvSpPr>
            <p:cNvPr id="70" name="椭圆 69"/>
            <p:cNvSpPr/>
            <p:nvPr/>
          </p:nvSpPr>
          <p:spPr>
            <a:xfrm>
              <a:off x="2233614" y="1776414"/>
              <a:ext cx="1066880" cy="1066880"/>
            </a:xfrm>
            <a:prstGeom prst="ellipse">
              <a:avLst/>
            </a:prstGeom>
            <a:blipFill>
              <a:blip r:embed="rId1" cstate="print"/>
              <a:srcRect/>
              <a:stretch>
                <a:fillRect l="-38636" r="-38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2233614" y="177641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7" name="组合 66"/>
          <p:cNvGrpSpPr/>
          <p:nvPr/>
        </p:nvGrpSpPr>
        <p:grpSpPr>
          <a:xfrm>
            <a:off x="5221866" y="3006131"/>
            <a:ext cx="1748270" cy="799026"/>
            <a:chOff x="1718830" y="1527335"/>
            <a:chExt cx="1748270" cy="799026"/>
          </a:xfrm>
        </p:grpSpPr>
        <p:sp>
          <p:nvSpPr>
            <p:cNvPr id="68"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69"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73" name="组合 72"/>
          <p:cNvGrpSpPr/>
          <p:nvPr/>
        </p:nvGrpSpPr>
        <p:grpSpPr>
          <a:xfrm>
            <a:off x="8721159" y="1776414"/>
            <a:ext cx="1066880" cy="1066880"/>
            <a:chOff x="2233614" y="1776414"/>
            <a:chExt cx="1066880" cy="1066880"/>
          </a:xfrm>
        </p:grpSpPr>
        <p:sp>
          <p:nvSpPr>
            <p:cNvPr id="77" name="椭圆 76"/>
            <p:cNvSpPr/>
            <p:nvPr/>
          </p:nvSpPr>
          <p:spPr>
            <a:xfrm>
              <a:off x="2233614" y="1776414"/>
              <a:ext cx="1066880" cy="1066880"/>
            </a:xfrm>
            <a:prstGeom prst="ellipse">
              <a:avLst/>
            </a:prstGeom>
            <a:blipFill>
              <a:blip r:embed="rId1" cstate="print"/>
              <a:srcRect/>
              <a:stretch>
                <a:fillRect l="-38636" r="-38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椭圆 77"/>
            <p:cNvSpPr/>
            <p:nvPr/>
          </p:nvSpPr>
          <p:spPr>
            <a:xfrm>
              <a:off x="2233614" y="177641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4" name="组合 73"/>
          <p:cNvGrpSpPr/>
          <p:nvPr/>
        </p:nvGrpSpPr>
        <p:grpSpPr>
          <a:xfrm>
            <a:off x="8380464" y="3006131"/>
            <a:ext cx="1748270" cy="799026"/>
            <a:chOff x="1718830" y="1527335"/>
            <a:chExt cx="1748270" cy="799026"/>
          </a:xfrm>
        </p:grpSpPr>
        <p:sp>
          <p:nvSpPr>
            <p:cNvPr id="75"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76"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5" name="组合 4"/>
          <p:cNvGrpSpPr/>
          <p:nvPr/>
        </p:nvGrpSpPr>
        <p:grpSpPr>
          <a:xfrm>
            <a:off x="2403962" y="4177474"/>
            <a:ext cx="1066880" cy="1066880"/>
            <a:chOff x="2403962" y="4177474"/>
            <a:chExt cx="1066880" cy="1066880"/>
          </a:xfrm>
        </p:grpSpPr>
        <p:sp>
          <p:nvSpPr>
            <p:cNvPr id="136" name="椭圆 135"/>
            <p:cNvSpPr/>
            <p:nvPr/>
          </p:nvSpPr>
          <p:spPr>
            <a:xfrm>
              <a:off x="2403962" y="4177474"/>
              <a:ext cx="1066880" cy="1066880"/>
            </a:xfrm>
            <a:prstGeom prst="ellipse">
              <a:avLst/>
            </a:prstGeom>
            <a:blipFill>
              <a:blip r:embed="rId2" cstate="print"/>
              <a:srcRect/>
              <a:stretch>
                <a:fillRect t="-22261" b="-222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p:cNvSpPr/>
            <p:nvPr/>
          </p:nvSpPr>
          <p:spPr>
            <a:xfrm>
              <a:off x="2403962" y="417747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3" name="组合 132"/>
          <p:cNvGrpSpPr/>
          <p:nvPr/>
        </p:nvGrpSpPr>
        <p:grpSpPr>
          <a:xfrm>
            <a:off x="2063267" y="5407191"/>
            <a:ext cx="1748270" cy="799026"/>
            <a:chOff x="1718830" y="1527335"/>
            <a:chExt cx="1748270" cy="799026"/>
          </a:xfrm>
        </p:grpSpPr>
        <p:sp>
          <p:nvSpPr>
            <p:cNvPr id="134"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135"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139" name="组合 138"/>
          <p:cNvGrpSpPr/>
          <p:nvPr/>
        </p:nvGrpSpPr>
        <p:grpSpPr>
          <a:xfrm>
            <a:off x="5562561" y="4177474"/>
            <a:ext cx="1066880" cy="1066880"/>
            <a:chOff x="2403962" y="4177474"/>
            <a:chExt cx="1066880" cy="1066880"/>
          </a:xfrm>
        </p:grpSpPr>
        <p:sp>
          <p:nvSpPr>
            <p:cNvPr id="143" name="椭圆 142"/>
            <p:cNvSpPr/>
            <p:nvPr/>
          </p:nvSpPr>
          <p:spPr>
            <a:xfrm>
              <a:off x="2403962" y="4177474"/>
              <a:ext cx="1066880" cy="1066880"/>
            </a:xfrm>
            <a:prstGeom prst="ellipse">
              <a:avLst/>
            </a:prstGeom>
            <a:blipFill>
              <a:blip r:embed="rId2" cstate="print"/>
              <a:srcRect/>
              <a:stretch>
                <a:fillRect t="-22261" b="-222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椭圆 143"/>
            <p:cNvSpPr/>
            <p:nvPr/>
          </p:nvSpPr>
          <p:spPr>
            <a:xfrm>
              <a:off x="2403962" y="417747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0" name="组合 139"/>
          <p:cNvGrpSpPr/>
          <p:nvPr/>
        </p:nvGrpSpPr>
        <p:grpSpPr>
          <a:xfrm>
            <a:off x="5221866" y="5407191"/>
            <a:ext cx="1748270" cy="799026"/>
            <a:chOff x="1718830" y="1527335"/>
            <a:chExt cx="1748270" cy="799026"/>
          </a:xfrm>
        </p:grpSpPr>
        <p:sp>
          <p:nvSpPr>
            <p:cNvPr id="141"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142"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grpSp>
        <p:nvGrpSpPr>
          <p:cNvPr id="146" name="组合 145"/>
          <p:cNvGrpSpPr/>
          <p:nvPr/>
        </p:nvGrpSpPr>
        <p:grpSpPr>
          <a:xfrm>
            <a:off x="8721160" y="4177474"/>
            <a:ext cx="1066880" cy="1066880"/>
            <a:chOff x="2403962" y="4177474"/>
            <a:chExt cx="1066880" cy="1066880"/>
          </a:xfrm>
        </p:grpSpPr>
        <p:sp>
          <p:nvSpPr>
            <p:cNvPr id="150" name="椭圆 149"/>
            <p:cNvSpPr/>
            <p:nvPr/>
          </p:nvSpPr>
          <p:spPr>
            <a:xfrm>
              <a:off x="2403962" y="4177474"/>
              <a:ext cx="1066880" cy="1066880"/>
            </a:xfrm>
            <a:prstGeom prst="ellipse">
              <a:avLst/>
            </a:prstGeom>
            <a:blipFill>
              <a:blip r:embed="rId2" cstate="print"/>
              <a:srcRect/>
              <a:stretch>
                <a:fillRect t="-22261" b="-222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p:cNvSpPr/>
            <p:nvPr/>
          </p:nvSpPr>
          <p:spPr>
            <a:xfrm>
              <a:off x="2403962" y="4177474"/>
              <a:ext cx="1066880" cy="106688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7" name="组合 146"/>
          <p:cNvGrpSpPr/>
          <p:nvPr/>
        </p:nvGrpSpPr>
        <p:grpSpPr>
          <a:xfrm>
            <a:off x="8380465" y="5407191"/>
            <a:ext cx="1748270" cy="799026"/>
            <a:chOff x="1718830" y="1527335"/>
            <a:chExt cx="1748270" cy="799026"/>
          </a:xfrm>
        </p:grpSpPr>
        <p:sp>
          <p:nvSpPr>
            <p:cNvPr id="148" name="TextBox 54"/>
            <p:cNvSpPr txBox="1"/>
            <p:nvPr/>
          </p:nvSpPr>
          <p:spPr>
            <a:xfrm>
              <a:off x="2088019" y="1527335"/>
              <a:ext cx="1009892" cy="246221"/>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149" name="TextBox 52"/>
            <p:cNvSpPr txBox="1"/>
            <p:nvPr/>
          </p:nvSpPr>
          <p:spPr>
            <a:xfrm>
              <a:off x="1718830" y="1862901"/>
              <a:ext cx="1748270"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pic>
        <p:nvPicPr>
          <p:cNvPr id="8" name="图形 7" descr="条形图演示文稿 RT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3932" y="4420246"/>
            <a:ext cx="581336" cy="581336"/>
          </a:xfrm>
          <a:prstGeom prst="rect">
            <a:avLst/>
          </a:prstGeom>
        </p:spPr>
      </p:pic>
      <p:pic>
        <p:nvPicPr>
          <p:cNvPr id="10" name="图形 9" descr="饼图"/>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6734" y="4420246"/>
            <a:ext cx="581336" cy="581336"/>
          </a:xfrm>
          <a:prstGeom prst="rect">
            <a:avLst/>
          </a:prstGeom>
        </p:spPr>
      </p:pic>
      <p:pic>
        <p:nvPicPr>
          <p:cNvPr id="12" name="图形 11" descr="维恩图"/>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3931" y="2019186"/>
            <a:ext cx="581336" cy="581336"/>
          </a:xfrm>
          <a:prstGeom prst="rect">
            <a:avLst/>
          </a:prstGeom>
        </p:spPr>
      </p:pic>
      <p:pic>
        <p:nvPicPr>
          <p:cNvPr id="14" name="图形 13" descr="靶心"/>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5333" y="4420246"/>
            <a:ext cx="581336" cy="581336"/>
          </a:xfrm>
          <a:prstGeom prst="rect">
            <a:avLst/>
          </a:prstGeom>
        </p:spPr>
      </p:pic>
      <p:pic>
        <p:nvPicPr>
          <p:cNvPr id="16" name="图形 15" descr="单级齿轮"/>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5333" y="2019186"/>
            <a:ext cx="581336" cy="581336"/>
          </a:xfrm>
          <a:prstGeom prst="rect">
            <a:avLst/>
          </a:prstGeom>
        </p:spPr>
      </p:pic>
      <p:pic>
        <p:nvPicPr>
          <p:cNvPr id="18" name="图形 17" descr="目标"/>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6734" y="2019186"/>
            <a:ext cx="581336" cy="581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403709" y="391425"/>
            <a:ext cx="3384582" cy="680219"/>
            <a:chOff x="4403709" y="391425"/>
            <a:chExt cx="3384582" cy="680219"/>
          </a:xfrm>
        </p:grpSpPr>
        <p:sp>
          <p:nvSpPr>
            <p:cNvPr id="13" name="文本框 12"/>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4" name="组合 13"/>
            <p:cNvGrpSpPr/>
            <p:nvPr/>
          </p:nvGrpSpPr>
          <p:grpSpPr>
            <a:xfrm>
              <a:off x="7407291" y="391425"/>
              <a:ext cx="381000" cy="381000"/>
              <a:chOff x="2266950" y="542625"/>
              <a:chExt cx="381000" cy="381000"/>
            </a:xfrm>
          </p:grpSpPr>
          <p:cxnSp>
            <p:nvCxnSpPr>
              <p:cNvPr id="18" name="直接连接符 17"/>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10800000">
              <a:off x="4403709" y="690644"/>
              <a:ext cx="381000" cy="381000"/>
              <a:chOff x="2266950" y="542625"/>
              <a:chExt cx="381000" cy="381000"/>
            </a:xfrm>
          </p:grpSpPr>
          <p:cxnSp>
            <p:nvCxnSpPr>
              <p:cNvPr id="16" name="直接连接符 15"/>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a:off x="-1" y="2247899"/>
            <a:ext cx="6991343" cy="3676649"/>
          </a:xfrm>
          <a:prstGeom prst="rect">
            <a:avLst/>
          </a:prstGeom>
          <a:blipFill dpi="0" rotWithShape="1">
            <a:blip r:embed="rId1" cstate="print"/>
            <a:srcRect/>
            <a:stretch>
              <a:fillRect t="-13385" b="-133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788291" y="2781300"/>
            <a:ext cx="2209800" cy="615527"/>
          </a:xfrm>
          <a:prstGeom prst="rect">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TextBox 54"/>
          <p:cNvSpPr txBox="1"/>
          <p:nvPr/>
        </p:nvSpPr>
        <p:spPr>
          <a:xfrm>
            <a:off x="8167031" y="2941715"/>
            <a:ext cx="1504050" cy="294696"/>
          </a:xfrm>
          <a:prstGeom prst="rect">
            <a:avLst/>
          </a:prstGeom>
          <a:noFill/>
        </p:spPr>
        <p:txBody>
          <a:bodyPr wrap="squar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标题文本预设</a:t>
            </a:r>
            <a:endParaRPr lang="en-US" altLang="zh-CN"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23" name="TextBox 52"/>
          <p:cNvSpPr txBox="1"/>
          <p:nvPr/>
        </p:nvSpPr>
        <p:spPr>
          <a:xfrm>
            <a:off x="7788291" y="4013160"/>
            <a:ext cx="2675828"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
        <p:nvSpPr>
          <p:cNvPr id="24" name="TextBox 52"/>
          <p:cNvSpPr txBox="1"/>
          <p:nvPr/>
        </p:nvSpPr>
        <p:spPr>
          <a:xfrm>
            <a:off x="7788291" y="4730725"/>
            <a:ext cx="2675828"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在此输文本信息在此输入您的文本信息在此输文本信息在此输文本信息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492F"/>
        </a:solidFill>
        <a:effectLst/>
      </p:bgPr>
    </p:bg>
    <p:spTree>
      <p:nvGrpSpPr>
        <p:cNvPr id="1" name=""/>
        <p:cNvGrpSpPr/>
        <p:nvPr/>
      </p:nvGrpSpPr>
      <p:grpSpPr>
        <a:xfrm>
          <a:off x="0" y="0"/>
          <a:ext cx="0" cy="0"/>
          <a:chOff x="0" y="0"/>
          <a:chExt cx="0" cy="0"/>
        </a:xfrm>
      </p:grpSpPr>
      <p:sp>
        <p:nvSpPr>
          <p:cNvPr id="5" name="圆: 空心 4"/>
          <p:cNvSpPr/>
          <p:nvPr/>
        </p:nvSpPr>
        <p:spPr>
          <a:xfrm>
            <a:off x="2656800" y="-10200"/>
            <a:ext cx="6878400" cy="6878400"/>
          </a:xfrm>
          <a:prstGeom prst="donut">
            <a:avLst>
              <a:gd name="adj" fmla="val 75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4723098" y="1659285"/>
            <a:ext cx="2745805" cy="2215991"/>
          </a:xfrm>
          <a:prstGeom prst="rect">
            <a:avLst/>
          </a:prstGeom>
          <a:noFill/>
        </p:spPr>
        <p:txBody>
          <a:bodyPr wrap="square" rtlCol="0">
            <a:spAutoFit/>
          </a:bodyPr>
          <a:lstStyle/>
          <a:p>
            <a:pPr algn="dist"/>
            <a:r>
              <a:rPr lang="en-US" altLang="zh-CN"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02</a:t>
            </a:r>
            <a:endParaRPr lang="zh-CN" altLang="en-US" sz="138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9" name="文本框 8"/>
          <p:cNvSpPr txBox="1"/>
          <p:nvPr/>
        </p:nvSpPr>
        <p:spPr>
          <a:xfrm>
            <a:off x="4242646" y="3875276"/>
            <a:ext cx="3706709" cy="707886"/>
          </a:xfrm>
          <a:prstGeom prst="rect">
            <a:avLst/>
          </a:prstGeom>
          <a:noFill/>
        </p:spPr>
        <p:txBody>
          <a:bodyPr wrap="square" rtlCol="0">
            <a:spAutoFit/>
          </a:bodyPr>
          <a:lstStyle/>
          <a:p>
            <a:pPr algn="dist"/>
            <a:r>
              <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第二部分标题</a:t>
            </a:r>
            <a:endParaRPr lang="zh-CN" altLang="en-US" sz="40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10" name="文本框 9"/>
          <p:cNvSpPr txBox="1"/>
          <p:nvPr/>
        </p:nvSpPr>
        <p:spPr>
          <a:xfrm>
            <a:off x="5114924" y="4626623"/>
            <a:ext cx="1962150" cy="307777"/>
          </a:xfrm>
          <a:prstGeom prst="rect">
            <a:avLst/>
          </a:prstGeom>
          <a:noFill/>
        </p:spPr>
        <p:txBody>
          <a:bodyPr wrap="square" rtlCol="0" anchor="ctr">
            <a:spAutoFit/>
          </a:bodyPr>
          <a:lstStyle/>
          <a:p>
            <a:pPr algn="dist"/>
            <a:r>
              <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TITLE HERE</a:t>
            </a:r>
            <a:endParaRPr lang="en-US" altLang="zh-CN" sz="1400" dirty="0">
              <a:solidFill>
                <a:schemeClr val="bg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724362" y="2248743"/>
            <a:ext cx="2743276" cy="3313014"/>
            <a:chOff x="4729579" y="1772493"/>
            <a:chExt cx="2743276" cy="3313014"/>
          </a:xfrm>
          <a:blipFill>
            <a:blip r:embed="rId1"/>
            <a:stretch>
              <a:fillRect/>
            </a:stretch>
          </a:blipFill>
        </p:grpSpPr>
        <p:sp>
          <p:nvSpPr>
            <p:cNvPr id="2" name="29"/>
            <p:cNvSpPr/>
            <p:nvPr/>
          </p:nvSpPr>
          <p:spPr bwMode="auto">
            <a:xfrm>
              <a:off x="6101217" y="1772493"/>
              <a:ext cx="1371638" cy="2115811"/>
            </a:xfrm>
            <a:custGeom>
              <a:avLst/>
              <a:gdLst>
                <a:gd name="T0" fmla="*/ 667 w 680"/>
                <a:gd name="T1" fmla="*/ 200 h 1049"/>
                <a:gd name="T2" fmla="*/ 610 w 680"/>
                <a:gd name="T3" fmla="*/ 188 h 1049"/>
                <a:gd name="T4" fmla="*/ 537 w 680"/>
                <a:gd name="T5" fmla="*/ 176 h 1049"/>
                <a:gd name="T6" fmla="*/ 499 w 680"/>
                <a:gd name="T7" fmla="*/ 217 h 1049"/>
                <a:gd name="T8" fmla="*/ 328 w 680"/>
                <a:gd name="T9" fmla="*/ 204 h 1049"/>
                <a:gd name="T10" fmla="*/ 286 w 680"/>
                <a:gd name="T11" fmla="*/ 113 h 1049"/>
                <a:gd name="T12" fmla="*/ 31 w 680"/>
                <a:gd name="T13" fmla="*/ 0 h 1049"/>
                <a:gd name="T14" fmla="*/ 0 w 680"/>
                <a:gd name="T15" fmla="*/ 56 h 1049"/>
                <a:gd name="T16" fmla="*/ 0 w 680"/>
                <a:gd name="T17" fmla="*/ 217 h 1049"/>
                <a:gd name="T18" fmla="*/ 0 w 680"/>
                <a:gd name="T19" fmla="*/ 299 h 1049"/>
                <a:gd name="T20" fmla="*/ 41 w 680"/>
                <a:gd name="T21" fmla="*/ 279 h 1049"/>
                <a:gd name="T22" fmla="*/ 151 w 680"/>
                <a:gd name="T23" fmla="*/ 264 h 1049"/>
                <a:gd name="T24" fmla="*/ 249 w 680"/>
                <a:gd name="T25" fmla="*/ 373 h 1049"/>
                <a:gd name="T26" fmla="*/ 189 w 680"/>
                <a:gd name="T27" fmla="*/ 507 h 1049"/>
                <a:gd name="T28" fmla="*/ 43 w 680"/>
                <a:gd name="T29" fmla="*/ 508 h 1049"/>
                <a:gd name="T30" fmla="*/ 0 w 680"/>
                <a:gd name="T31" fmla="*/ 485 h 1049"/>
                <a:gd name="T32" fmla="*/ 1 w 680"/>
                <a:gd name="T33" fmla="*/ 751 h 1049"/>
                <a:gd name="T34" fmla="*/ 61 w 680"/>
                <a:gd name="T35" fmla="*/ 807 h 1049"/>
                <a:gd name="T36" fmla="*/ 266 w 680"/>
                <a:gd name="T37" fmla="*/ 808 h 1049"/>
                <a:gd name="T38" fmla="*/ 364 w 680"/>
                <a:gd name="T39" fmla="*/ 808 h 1049"/>
                <a:gd name="T40" fmla="*/ 340 w 680"/>
                <a:gd name="T41" fmla="*/ 901 h 1049"/>
                <a:gd name="T42" fmla="*/ 342 w 680"/>
                <a:gd name="T43" fmla="*/ 1002 h 1049"/>
                <a:gd name="T44" fmla="*/ 434 w 680"/>
                <a:gd name="T45" fmla="*/ 1044 h 1049"/>
                <a:gd name="T46" fmla="*/ 512 w 680"/>
                <a:gd name="T47" fmla="*/ 976 h 1049"/>
                <a:gd name="T48" fmla="*/ 500 w 680"/>
                <a:gd name="T49" fmla="*/ 895 h 1049"/>
                <a:gd name="T50" fmla="*/ 466 w 680"/>
                <a:gd name="T51" fmla="*/ 807 h 1049"/>
                <a:gd name="T52" fmla="*/ 500 w 680"/>
                <a:gd name="T53" fmla="*/ 807 h 1049"/>
                <a:gd name="T54" fmla="*/ 630 w 680"/>
                <a:gd name="T55" fmla="*/ 807 h 1049"/>
                <a:gd name="T56" fmla="*/ 651 w 680"/>
                <a:gd name="T57" fmla="*/ 698 h 1049"/>
                <a:gd name="T58" fmla="*/ 670 w 680"/>
                <a:gd name="T59" fmla="*/ 472 h 1049"/>
                <a:gd name="T60" fmla="*/ 677 w 680"/>
                <a:gd name="T61" fmla="*/ 367 h 1049"/>
                <a:gd name="T62" fmla="*/ 680 w 680"/>
                <a:gd name="T63" fmla="*/ 215 h 1049"/>
                <a:gd name="T64" fmla="*/ 667 w 680"/>
                <a:gd name="T65" fmla="*/ 20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0" h="1049">
                  <a:moveTo>
                    <a:pt x="667" y="200"/>
                  </a:moveTo>
                  <a:cubicBezTo>
                    <a:pt x="649" y="195"/>
                    <a:pt x="629" y="191"/>
                    <a:pt x="610" y="188"/>
                  </a:cubicBezTo>
                  <a:cubicBezTo>
                    <a:pt x="586" y="185"/>
                    <a:pt x="561" y="181"/>
                    <a:pt x="537" y="176"/>
                  </a:cubicBezTo>
                  <a:cubicBezTo>
                    <a:pt x="528" y="192"/>
                    <a:pt x="515" y="206"/>
                    <a:pt x="499" y="217"/>
                  </a:cubicBezTo>
                  <a:cubicBezTo>
                    <a:pt x="446" y="254"/>
                    <a:pt x="375" y="249"/>
                    <a:pt x="328" y="204"/>
                  </a:cubicBezTo>
                  <a:cubicBezTo>
                    <a:pt x="302" y="180"/>
                    <a:pt x="287" y="147"/>
                    <a:pt x="286" y="113"/>
                  </a:cubicBezTo>
                  <a:cubicBezTo>
                    <a:pt x="198" y="82"/>
                    <a:pt x="114" y="43"/>
                    <a:pt x="31" y="0"/>
                  </a:cubicBezTo>
                  <a:cubicBezTo>
                    <a:pt x="11" y="9"/>
                    <a:pt x="1" y="29"/>
                    <a:pt x="0" y="56"/>
                  </a:cubicBezTo>
                  <a:cubicBezTo>
                    <a:pt x="0" y="110"/>
                    <a:pt x="0" y="164"/>
                    <a:pt x="0" y="217"/>
                  </a:cubicBezTo>
                  <a:cubicBezTo>
                    <a:pt x="0" y="243"/>
                    <a:pt x="0" y="269"/>
                    <a:pt x="0" y="299"/>
                  </a:cubicBezTo>
                  <a:cubicBezTo>
                    <a:pt x="17" y="291"/>
                    <a:pt x="29" y="285"/>
                    <a:pt x="41" y="279"/>
                  </a:cubicBezTo>
                  <a:cubicBezTo>
                    <a:pt x="76" y="260"/>
                    <a:pt x="113" y="253"/>
                    <a:pt x="151" y="264"/>
                  </a:cubicBezTo>
                  <a:cubicBezTo>
                    <a:pt x="207" y="279"/>
                    <a:pt x="241" y="317"/>
                    <a:pt x="249" y="373"/>
                  </a:cubicBezTo>
                  <a:cubicBezTo>
                    <a:pt x="258" y="429"/>
                    <a:pt x="238" y="476"/>
                    <a:pt x="189" y="507"/>
                  </a:cubicBezTo>
                  <a:cubicBezTo>
                    <a:pt x="141" y="538"/>
                    <a:pt x="92" y="538"/>
                    <a:pt x="43" y="508"/>
                  </a:cubicBezTo>
                  <a:cubicBezTo>
                    <a:pt x="30" y="501"/>
                    <a:pt x="17" y="494"/>
                    <a:pt x="0" y="485"/>
                  </a:cubicBezTo>
                  <a:cubicBezTo>
                    <a:pt x="0" y="578"/>
                    <a:pt x="0" y="665"/>
                    <a:pt x="1" y="751"/>
                  </a:cubicBezTo>
                  <a:cubicBezTo>
                    <a:pt x="1" y="785"/>
                    <a:pt x="27" y="807"/>
                    <a:pt x="61" y="807"/>
                  </a:cubicBezTo>
                  <a:cubicBezTo>
                    <a:pt x="129" y="808"/>
                    <a:pt x="197" y="808"/>
                    <a:pt x="266" y="808"/>
                  </a:cubicBezTo>
                  <a:cubicBezTo>
                    <a:pt x="298" y="808"/>
                    <a:pt x="330" y="808"/>
                    <a:pt x="364" y="808"/>
                  </a:cubicBezTo>
                  <a:cubicBezTo>
                    <a:pt x="369" y="844"/>
                    <a:pt x="356" y="873"/>
                    <a:pt x="340" y="901"/>
                  </a:cubicBezTo>
                  <a:cubicBezTo>
                    <a:pt x="320" y="935"/>
                    <a:pt x="320" y="969"/>
                    <a:pt x="342" y="1002"/>
                  </a:cubicBezTo>
                  <a:cubicBezTo>
                    <a:pt x="364" y="1035"/>
                    <a:pt x="395" y="1049"/>
                    <a:pt x="434" y="1044"/>
                  </a:cubicBezTo>
                  <a:cubicBezTo>
                    <a:pt x="474" y="1038"/>
                    <a:pt x="500" y="1014"/>
                    <a:pt x="512" y="976"/>
                  </a:cubicBezTo>
                  <a:cubicBezTo>
                    <a:pt x="522" y="947"/>
                    <a:pt x="512" y="921"/>
                    <a:pt x="500" y="895"/>
                  </a:cubicBezTo>
                  <a:cubicBezTo>
                    <a:pt x="488" y="868"/>
                    <a:pt x="479" y="840"/>
                    <a:pt x="466" y="807"/>
                  </a:cubicBezTo>
                  <a:cubicBezTo>
                    <a:pt x="483" y="807"/>
                    <a:pt x="492" y="807"/>
                    <a:pt x="500" y="807"/>
                  </a:cubicBezTo>
                  <a:cubicBezTo>
                    <a:pt x="543" y="807"/>
                    <a:pt x="586" y="807"/>
                    <a:pt x="630" y="807"/>
                  </a:cubicBezTo>
                  <a:cubicBezTo>
                    <a:pt x="638" y="771"/>
                    <a:pt x="645" y="735"/>
                    <a:pt x="651" y="698"/>
                  </a:cubicBezTo>
                  <a:cubicBezTo>
                    <a:pt x="663" y="623"/>
                    <a:pt x="664" y="547"/>
                    <a:pt x="670" y="472"/>
                  </a:cubicBezTo>
                  <a:cubicBezTo>
                    <a:pt x="673" y="437"/>
                    <a:pt x="675" y="402"/>
                    <a:pt x="677" y="367"/>
                  </a:cubicBezTo>
                  <a:cubicBezTo>
                    <a:pt x="679" y="317"/>
                    <a:pt x="680" y="266"/>
                    <a:pt x="680" y="215"/>
                  </a:cubicBezTo>
                  <a:cubicBezTo>
                    <a:pt x="680" y="210"/>
                    <a:pt x="673" y="201"/>
                    <a:pt x="667" y="200"/>
                  </a:cubicBezTo>
                  <a:close/>
                </a:path>
              </a:pathLst>
            </a:custGeom>
            <a:grpFill/>
            <a:ln>
              <a:noFill/>
            </a:ln>
            <a:effectLst/>
          </p:spPr>
          <p:txBody>
            <a:bodyPr vert="horz" wrap="square" lIns="91440" tIns="45720" rIns="91440" bIns="45720" numCol="1" anchor="t" anchorCtr="0" compatLnSpc="1"/>
            <a:lstStyle/>
            <a:p>
              <a:endParaRPr lang="en-IN">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28"/>
            <p:cNvSpPr/>
            <p:nvPr/>
          </p:nvSpPr>
          <p:spPr bwMode="auto">
            <a:xfrm>
              <a:off x="5610540" y="3462883"/>
              <a:ext cx="1745607" cy="1622624"/>
            </a:xfrm>
            <a:custGeom>
              <a:avLst/>
              <a:gdLst>
                <a:gd name="T0" fmla="*/ 865 w 865"/>
                <a:gd name="T1" fmla="*/ 0 h 804"/>
                <a:gd name="T2" fmla="*/ 750 w 865"/>
                <a:gd name="T3" fmla="*/ 0 h 804"/>
                <a:gd name="T4" fmla="*/ 776 w 865"/>
                <a:gd name="T5" fmla="*/ 53 h 804"/>
                <a:gd name="T6" fmla="*/ 735 w 865"/>
                <a:gd name="T7" fmla="*/ 226 h 804"/>
                <a:gd name="T8" fmla="*/ 564 w 865"/>
                <a:gd name="T9" fmla="*/ 215 h 804"/>
                <a:gd name="T10" fmla="*/ 544 w 865"/>
                <a:gd name="T11" fmla="*/ 38 h 804"/>
                <a:gd name="T12" fmla="*/ 561 w 865"/>
                <a:gd name="T13" fmla="*/ 6 h 804"/>
                <a:gd name="T14" fmla="*/ 554 w 865"/>
                <a:gd name="T15" fmla="*/ 2 h 804"/>
                <a:gd name="T16" fmla="*/ 297 w 865"/>
                <a:gd name="T17" fmla="*/ 3 h 804"/>
                <a:gd name="T18" fmla="*/ 242 w 865"/>
                <a:gd name="T19" fmla="*/ 62 h 804"/>
                <a:gd name="T20" fmla="*/ 242 w 865"/>
                <a:gd name="T21" fmla="*/ 166 h 804"/>
                <a:gd name="T22" fmla="*/ 242 w 865"/>
                <a:gd name="T23" fmla="*/ 366 h 804"/>
                <a:gd name="T24" fmla="*/ 144 w 865"/>
                <a:gd name="T25" fmla="*/ 340 h 804"/>
                <a:gd name="T26" fmla="*/ 46 w 865"/>
                <a:gd name="T27" fmla="*/ 346 h 804"/>
                <a:gd name="T28" fmla="*/ 7 w 865"/>
                <a:gd name="T29" fmla="*/ 439 h 804"/>
                <a:gd name="T30" fmla="*/ 75 w 865"/>
                <a:gd name="T31" fmla="*/ 514 h 804"/>
                <a:gd name="T32" fmla="*/ 158 w 865"/>
                <a:gd name="T33" fmla="*/ 501 h 804"/>
                <a:gd name="T34" fmla="*/ 242 w 865"/>
                <a:gd name="T35" fmla="*/ 468 h 804"/>
                <a:gd name="T36" fmla="*/ 243 w 865"/>
                <a:gd name="T37" fmla="*/ 507 h 804"/>
                <a:gd name="T38" fmla="*/ 244 w 865"/>
                <a:gd name="T39" fmla="*/ 752 h 804"/>
                <a:gd name="T40" fmla="*/ 264 w 865"/>
                <a:gd name="T41" fmla="*/ 804 h 804"/>
                <a:gd name="T42" fmla="*/ 300 w 865"/>
                <a:gd name="T43" fmla="*/ 787 h 804"/>
                <a:gd name="T44" fmla="*/ 535 w 865"/>
                <a:gd name="T45" fmla="*/ 598 h 804"/>
                <a:gd name="T46" fmla="*/ 727 w 865"/>
                <a:gd name="T47" fmla="*/ 342 h 804"/>
                <a:gd name="T48" fmla="*/ 865 w 865"/>
                <a:gd name="T49"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5" h="804">
                  <a:moveTo>
                    <a:pt x="865" y="0"/>
                  </a:moveTo>
                  <a:cubicBezTo>
                    <a:pt x="827" y="0"/>
                    <a:pt x="789" y="0"/>
                    <a:pt x="750" y="0"/>
                  </a:cubicBezTo>
                  <a:cubicBezTo>
                    <a:pt x="760" y="20"/>
                    <a:pt x="768" y="37"/>
                    <a:pt x="776" y="53"/>
                  </a:cubicBezTo>
                  <a:cubicBezTo>
                    <a:pt x="806" y="118"/>
                    <a:pt x="790" y="187"/>
                    <a:pt x="735" y="226"/>
                  </a:cubicBezTo>
                  <a:cubicBezTo>
                    <a:pt x="682" y="264"/>
                    <a:pt x="610" y="259"/>
                    <a:pt x="564" y="215"/>
                  </a:cubicBezTo>
                  <a:cubicBezTo>
                    <a:pt x="514" y="168"/>
                    <a:pt x="506" y="98"/>
                    <a:pt x="544" y="38"/>
                  </a:cubicBezTo>
                  <a:cubicBezTo>
                    <a:pt x="551" y="28"/>
                    <a:pt x="556" y="17"/>
                    <a:pt x="561" y="6"/>
                  </a:cubicBezTo>
                  <a:cubicBezTo>
                    <a:pt x="557" y="4"/>
                    <a:pt x="556" y="2"/>
                    <a:pt x="554" y="2"/>
                  </a:cubicBezTo>
                  <a:cubicBezTo>
                    <a:pt x="468" y="2"/>
                    <a:pt x="382" y="1"/>
                    <a:pt x="297" y="3"/>
                  </a:cubicBezTo>
                  <a:cubicBezTo>
                    <a:pt x="264" y="3"/>
                    <a:pt x="243" y="28"/>
                    <a:pt x="242" y="62"/>
                  </a:cubicBezTo>
                  <a:cubicBezTo>
                    <a:pt x="241" y="97"/>
                    <a:pt x="242" y="132"/>
                    <a:pt x="242" y="166"/>
                  </a:cubicBezTo>
                  <a:cubicBezTo>
                    <a:pt x="242" y="233"/>
                    <a:pt x="242" y="299"/>
                    <a:pt x="242" y="366"/>
                  </a:cubicBezTo>
                  <a:cubicBezTo>
                    <a:pt x="205" y="370"/>
                    <a:pt x="174" y="357"/>
                    <a:pt x="144" y="340"/>
                  </a:cubicBezTo>
                  <a:cubicBezTo>
                    <a:pt x="111" y="321"/>
                    <a:pt x="77" y="324"/>
                    <a:pt x="46" y="346"/>
                  </a:cubicBezTo>
                  <a:cubicBezTo>
                    <a:pt x="14" y="369"/>
                    <a:pt x="0" y="401"/>
                    <a:pt x="7" y="439"/>
                  </a:cubicBezTo>
                  <a:cubicBezTo>
                    <a:pt x="14" y="478"/>
                    <a:pt x="36" y="503"/>
                    <a:pt x="75" y="514"/>
                  </a:cubicBezTo>
                  <a:cubicBezTo>
                    <a:pt x="105" y="523"/>
                    <a:pt x="131" y="514"/>
                    <a:pt x="158" y="501"/>
                  </a:cubicBezTo>
                  <a:cubicBezTo>
                    <a:pt x="184" y="489"/>
                    <a:pt x="212" y="480"/>
                    <a:pt x="242" y="468"/>
                  </a:cubicBezTo>
                  <a:cubicBezTo>
                    <a:pt x="243" y="487"/>
                    <a:pt x="243" y="497"/>
                    <a:pt x="243" y="507"/>
                  </a:cubicBezTo>
                  <a:cubicBezTo>
                    <a:pt x="243" y="589"/>
                    <a:pt x="243" y="670"/>
                    <a:pt x="244" y="752"/>
                  </a:cubicBezTo>
                  <a:cubicBezTo>
                    <a:pt x="244" y="776"/>
                    <a:pt x="251" y="793"/>
                    <a:pt x="264" y="804"/>
                  </a:cubicBezTo>
                  <a:cubicBezTo>
                    <a:pt x="276" y="800"/>
                    <a:pt x="287" y="795"/>
                    <a:pt x="300" y="787"/>
                  </a:cubicBezTo>
                  <a:cubicBezTo>
                    <a:pt x="387" y="736"/>
                    <a:pt x="462" y="668"/>
                    <a:pt x="535" y="598"/>
                  </a:cubicBezTo>
                  <a:cubicBezTo>
                    <a:pt x="612" y="523"/>
                    <a:pt x="672" y="434"/>
                    <a:pt x="727" y="342"/>
                  </a:cubicBezTo>
                  <a:cubicBezTo>
                    <a:pt x="792" y="234"/>
                    <a:pt x="836" y="120"/>
                    <a:pt x="865" y="0"/>
                  </a:cubicBezTo>
                  <a:close/>
                </a:path>
              </a:pathLst>
            </a:custGeom>
            <a:grpFill/>
            <a:ln>
              <a:noFill/>
            </a:ln>
            <a:effectLst/>
          </p:spPr>
          <p:txBody>
            <a:bodyPr vert="horz" wrap="square" lIns="91440" tIns="45720" rIns="91440" bIns="45720" numCol="1" anchor="t" anchorCtr="0" compatLnSpc="1"/>
            <a:lstStyle/>
            <a:p>
              <a:endParaRPr lang="en-IN">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27"/>
            <p:cNvSpPr/>
            <p:nvPr/>
          </p:nvSpPr>
          <p:spPr bwMode="auto">
            <a:xfrm>
              <a:off x="4850052" y="2987264"/>
              <a:ext cx="1207242" cy="2089457"/>
            </a:xfrm>
            <a:custGeom>
              <a:avLst/>
              <a:gdLst>
                <a:gd name="T0" fmla="*/ 584 w 598"/>
                <a:gd name="T1" fmla="*/ 1036 h 1036"/>
                <a:gd name="T2" fmla="*/ 595 w 598"/>
                <a:gd name="T3" fmla="*/ 1001 h 1036"/>
                <a:gd name="T4" fmla="*/ 595 w 598"/>
                <a:gd name="T5" fmla="*/ 896 h 1036"/>
                <a:gd name="T6" fmla="*/ 595 w 598"/>
                <a:gd name="T7" fmla="*/ 753 h 1036"/>
                <a:gd name="T8" fmla="*/ 553 w 598"/>
                <a:gd name="T9" fmla="*/ 773 h 1036"/>
                <a:gd name="T10" fmla="*/ 488 w 598"/>
                <a:gd name="T11" fmla="*/ 792 h 1036"/>
                <a:gd name="T12" fmla="*/ 355 w 598"/>
                <a:gd name="T13" fmla="*/ 709 h 1036"/>
                <a:gd name="T14" fmla="*/ 389 w 598"/>
                <a:gd name="T15" fmla="*/ 557 h 1036"/>
                <a:gd name="T16" fmla="*/ 544 w 598"/>
                <a:gd name="T17" fmla="*/ 538 h 1036"/>
                <a:gd name="T18" fmla="*/ 595 w 598"/>
                <a:gd name="T19" fmla="*/ 566 h 1036"/>
                <a:gd name="T20" fmla="*/ 596 w 598"/>
                <a:gd name="T21" fmla="*/ 318 h 1036"/>
                <a:gd name="T22" fmla="*/ 517 w 598"/>
                <a:gd name="T23" fmla="*/ 242 h 1036"/>
                <a:gd name="T24" fmla="*/ 262 w 598"/>
                <a:gd name="T25" fmla="*/ 243 h 1036"/>
                <a:gd name="T26" fmla="*/ 233 w 598"/>
                <a:gd name="T27" fmla="*/ 243 h 1036"/>
                <a:gd name="T28" fmla="*/ 256 w 598"/>
                <a:gd name="T29" fmla="*/ 152 h 1036"/>
                <a:gd name="T30" fmla="*/ 251 w 598"/>
                <a:gd name="T31" fmla="*/ 44 h 1036"/>
                <a:gd name="T32" fmla="*/ 156 w 598"/>
                <a:gd name="T33" fmla="*/ 8 h 1036"/>
                <a:gd name="T34" fmla="*/ 83 w 598"/>
                <a:gd name="T35" fmla="*/ 86 h 1036"/>
                <a:gd name="T36" fmla="*/ 101 w 598"/>
                <a:gd name="T37" fmla="*/ 166 h 1036"/>
                <a:gd name="T38" fmla="*/ 130 w 598"/>
                <a:gd name="T39" fmla="*/ 243 h 1036"/>
                <a:gd name="T40" fmla="*/ 94 w 598"/>
                <a:gd name="T41" fmla="*/ 243 h 1036"/>
                <a:gd name="T42" fmla="*/ 0 w 598"/>
                <a:gd name="T43" fmla="*/ 243 h 1036"/>
                <a:gd name="T44" fmla="*/ 235 w 598"/>
                <a:gd name="T45" fmla="*/ 727 h 1036"/>
                <a:gd name="T46" fmla="*/ 569 w 598"/>
                <a:gd name="T47" fmla="*/ 1028 h 1036"/>
                <a:gd name="T48" fmla="*/ 584 w 598"/>
                <a:gd name="T4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1036">
                  <a:moveTo>
                    <a:pt x="584" y="1036"/>
                  </a:moveTo>
                  <a:cubicBezTo>
                    <a:pt x="591" y="1026"/>
                    <a:pt x="595" y="1014"/>
                    <a:pt x="595" y="1001"/>
                  </a:cubicBezTo>
                  <a:cubicBezTo>
                    <a:pt x="596" y="966"/>
                    <a:pt x="595" y="931"/>
                    <a:pt x="595" y="896"/>
                  </a:cubicBezTo>
                  <a:cubicBezTo>
                    <a:pt x="595" y="849"/>
                    <a:pt x="595" y="803"/>
                    <a:pt x="595" y="753"/>
                  </a:cubicBezTo>
                  <a:cubicBezTo>
                    <a:pt x="579" y="760"/>
                    <a:pt x="567" y="768"/>
                    <a:pt x="553" y="773"/>
                  </a:cubicBezTo>
                  <a:cubicBezTo>
                    <a:pt x="532" y="780"/>
                    <a:pt x="510" y="790"/>
                    <a:pt x="488" y="792"/>
                  </a:cubicBezTo>
                  <a:cubicBezTo>
                    <a:pt x="431" y="798"/>
                    <a:pt x="377" y="762"/>
                    <a:pt x="355" y="709"/>
                  </a:cubicBezTo>
                  <a:cubicBezTo>
                    <a:pt x="333" y="656"/>
                    <a:pt x="347" y="594"/>
                    <a:pt x="389" y="557"/>
                  </a:cubicBezTo>
                  <a:cubicBezTo>
                    <a:pt x="432" y="519"/>
                    <a:pt x="494" y="511"/>
                    <a:pt x="544" y="538"/>
                  </a:cubicBezTo>
                  <a:cubicBezTo>
                    <a:pt x="560" y="546"/>
                    <a:pt x="576" y="555"/>
                    <a:pt x="595" y="566"/>
                  </a:cubicBezTo>
                  <a:cubicBezTo>
                    <a:pt x="595" y="480"/>
                    <a:pt x="593" y="399"/>
                    <a:pt x="596" y="318"/>
                  </a:cubicBezTo>
                  <a:cubicBezTo>
                    <a:pt x="598" y="261"/>
                    <a:pt x="563" y="241"/>
                    <a:pt x="517" y="242"/>
                  </a:cubicBezTo>
                  <a:cubicBezTo>
                    <a:pt x="432" y="244"/>
                    <a:pt x="347" y="243"/>
                    <a:pt x="262" y="243"/>
                  </a:cubicBezTo>
                  <a:cubicBezTo>
                    <a:pt x="252" y="243"/>
                    <a:pt x="242" y="243"/>
                    <a:pt x="233" y="243"/>
                  </a:cubicBezTo>
                  <a:cubicBezTo>
                    <a:pt x="230" y="207"/>
                    <a:pt x="235" y="187"/>
                    <a:pt x="256" y="152"/>
                  </a:cubicBezTo>
                  <a:cubicBezTo>
                    <a:pt x="277" y="116"/>
                    <a:pt x="275" y="75"/>
                    <a:pt x="251" y="44"/>
                  </a:cubicBezTo>
                  <a:cubicBezTo>
                    <a:pt x="227" y="13"/>
                    <a:pt x="194" y="0"/>
                    <a:pt x="156" y="8"/>
                  </a:cubicBezTo>
                  <a:cubicBezTo>
                    <a:pt x="115" y="17"/>
                    <a:pt x="86" y="44"/>
                    <a:pt x="83" y="86"/>
                  </a:cubicBezTo>
                  <a:cubicBezTo>
                    <a:pt x="81" y="112"/>
                    <a:pt x="93" y="139"/>
                    <a:pt x="101" y="166"/>
                  </a:cubicBezTo>
                  <a:cubicBezTo>
                    <a:pt x="109" y="190"/>
                    <a:pt x="119" y="214"/>
                    <a:pt x="130" y="243"/>
                  </a:cubicBezTo>
                  <a:cubicBezTo>
                    <a:pt x="113" y="243"/>
                    <a:pt x="104" y="243"/>
                    <a:pt x="94" y="243"/>
                  </a:cubicBezTo>
                  <a:cubicBezTo>
                    <a:pt x="63" y="243"/>
                    <a:pt x="32" y="243"/>
                    <a:pt x="0" y="243"/>
                  </a:cubicBezTo>
                  <a:cubicBezTo>
                    <a:pt x="45" y="419"/>
                    <a:pt x="122" y="581"/>
                    <a:pt x="235" y="727"/>
                  </a:cubicBezTo>
                  <a:cubicBezTo>
                    <a:pt x="328" y="848"/>
                    <a:pt x="441" y="946"/>
                    <a:pt x="569" y="1028"/>
                  </a:cubicBezTo>
                  <a:cubicBezTo>
                    <a:pt x="574" y="1031"/>
                    <a:pt x="579" y="1034"/>
                    <a:pt x="584" y="1036"/>
                  </a:cubicBezTo>
                  <a:close/>
                </a:path>
              </a:pathLst>
            </a:custGeom>
            <a:grpFill/>
            <a:ln>
              <a:noFill/>
            </a:ln>
            <a:effectLst/>
          </p:spPr>
          <p:txBody>
            <a:bodyPr vert="horz" wrap="square" lIns="91440" tIns="45720" rIns="91440" bIns="45720" numCol="1" anchor="t" anchorCtr="0" compatLnSpc="1"/>
            <a:lstStyle/>
            <a:p>
              <a:endParaRPr lang="en-IN">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26"/>
            <p:cNvSpPr/>
            <p:nvPr/>
          </p:nvSpPr>
          <p:spPr bwMode="auto">
            <a:xfrm>
              <a:off x="4729579" y="1795081"/>
              <a:ext cx="1813373" cy="1625134"/>
            </a:xfrm>
            <a:custGeom>
              <a:avLst/>
              <a:gdLst>
                <a:gd name="T0" fmla="*/ 745 w 899"/>
                <a:gd name="T1" fmla="*/ 304 h 806"/>
                <a:gd name="T2" fmla="*/ 654 w 899"/>
                <a:gd name="T3" fmla="*/ 341 h 806"/>
                <a:gd name="T4" fmla="*/ 654 w 899"/>
                <a:gd name="T5" fmla="*/ 308 h 806"/>
                <a:gd name="T6" fmla="*/ 654 w 899"/>
                <a:gd name="T7" fmla="*/ 65 h 806"/>
                <a:gd name="T8" fmla="*/ 628 w 899"/>
                <a:gd name="T9" fmla="*/ 0 h 806"/>
                <a:gd name="T10" fmla="*/ 494 w 899"/>
                <a:gd name="T11" fmla="*/ 64 h 806"/>
                <a:gd name="T12" fmla="*/ 199 w 899"/>
                <a:gd name="T13" fmla="*/ 156 h 806"/>
                <a:gd name="T14" fmla="*/ 29 w 899"/>
                <a:gd name="T15" fmla="*/ 185 h 806"/>
                <a:gd name="T16" fmla="*/ 1 w 899"/>
                <a:gd name="T17" fmla="*/ 216 h 806"/>
                <a:gd name="T18" fmla="*/ 1 w 899"/>
                <a:gd name="T19" fmla="*/ 253 h 806"/>
                <a:gd name="T20" fmla="*/ 0 w 899"/>
                <a:gd name="T21" fmla="*/ 253 h 806"/>
                <a:gd name="T22" fmla="*/ 0 w 899"/>
                <a:gd name="T23" fmla="*/ 259 h 806"/>
                <a:gd name="T24" fmla="*/ 85 w 899"/>
                <a:gd name="T25" fmla="*/ 360 h 806"/>
                <a:gd name="T26" fmla="*/ 30 w 899"/>
                <a:gd name="T27" fmla="*/ 497 h 806"/>
                <a:gd name="T28" fmla="*/ 13 w 899"/>
                <a:gd name="T29" fmla="*/ 507 h 806"/>
                <a:gd name="T30" fmla="*/ 35 w 899"/>
                <a:gd name="T31" fmla="*/ 715 h 806"/>
                <a:gd name="T32" fmla="*/ 53 w 899"/>
                <a:gd name="T33" fmla="*/ 806 h 806"/>
                <a:gd name="T34" fmla="*/ 143 w 899"/>
                <a:gd name="T35" fmla="*/ 806 h 806"/>
                <a:gd name="T36" fmla="*/ 123 w 899"/>
                <a:gd name="T37" fmla="*/ 767 h 806"/>
                <a:gd name="T38" fmla="*/ 111 w 899"/>
                <a:gd name="T39" fmla="*/ 656 h 806"/>
                <a:gd name="T40" fmla="*/ 224 w 899"/>
                <a:gd name="T41" fmla="*/ 562 h 806"/>
                <a:gd name="T42" fmla="*/ 353 w 899"/>
                <a:gd name="T43" fmla="*/ 623 h 806"/>
                <a:gd name="T44" fmla="*/ 356 w 899"/>
                <a:gd name="T45" fmla="*/ 767 h 806"/>
                <a:gd name="T46" fmla="*/ 334 w 899"/>
                <a:gd name="T47" fmla="*/ 806 h 806"/>
                <a:gd name="T48" fmla="*/ 580 w 899"/>
                <a:gd name="T49" fmla="*/ 806 h 806"/>
                <a:gd name="T50" fmla="*/ 654 w 899"/>
                <a:gd name="T51" fmla="*/ 732 h 806"/>
                <a:gd name="T52" fmla="*/ 654 w 899"/>
                <a:gd name="T53" fmla="*/ 462 h 806"/>
                <a:gd name="T54" fmla="*/ 676 w 899"/>
                <a:gd name="T55" fmla="*/ 442 h 806"/>
                <a:gd name="T56" fmla="*/ 747 w 899"/>
                <a:gd name="T57" fmla="*/ 468 h 806"/>
                <a:gd name="T58" fmla="*/ 865 w 899"/>
                <a:gd name="T59" fmla="*/ 452 h 806"/>
                <a:gd name="T60" fmla="*/ 874 w 899"/>
                <a:gd name="T61" fmla="*/ 332 h 806"/>
                <a:gd name="T62" fmla="*/ 745 w 899"/>
                <a:gd name="T63" fmla="*/ 3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9" h="806">
                  <a:moveTo>
                    <a:pt x="745" y="304"/>
                  </a:moveTo>
                  <a:cubicBezTo>
                    <a:pt x="717" y="317"/>
                    <a:pt x="688" y="328"/>
                    <a:pt x="654" y="341"/>
                  </a:cubicBezTo>
                  <a:cubicBezTo>
                    <a:pt x="654" y="325"/>
                    <a:pt x="654" y="316"/>
                    <a:pt x="654" y="308"/>
                  </a:cubicBezTo>
                  <a:cubicBezTo>
                    <a:pt x="654" y="227"/>
                    <a:pt x="654" y="146"/>
                    <a:pt x="654" y="65"/>
                  </a:cubicBezTo>
                  <a:cubicBezTo>
                    <a:pt x="654" y="32"/>
                    <a:pt x="646" y="11"/>
                    <a:pt x="628" y="0"/>
                  </a:cubicBezTo>
                  <a:cubicBezTo>
                    <a:pt x="583" y="22"/>
                    <a:pt x="539" y="43"/>
                    <a:pt x="494" y="64"/>
                  </a:cubicBezTo>
                  <a:cubicBezTo>
                    <a:pt x="399" y="106"/>
                    <a:pt x="301" y="138"/>
                    <a:pt x="199" y="156"/>
                  </a:cubicBezTo>
                  <a:cubicBezTo>
                    <a:pt x="142" y="166"/>
                    <a:pt x="86" y="175"/>
                    <a:pt x="29" y="185"/>
                  </a:cubicBezTo>
                  <a:cubicBezTo>
                    <a:pt x="2" y="189"/>
                    <a:pt x="1" y="189"/>
                    <a:pt x="1" y="216"/>
                  </a:cubicBezTo>
                  <a:cubicBezTo>
                    <a:pt x="1" y="229"/>
                    <a:pt x="1" y="241"/>
                    <a:pt x="1" y="253"/>
                  </a:cubicBezTo>
                  <a:cubicBezTo>
                    <a:pt x="1" y="253"/>
                    <a:pt x="1" y="253"/>
                    <a:pt x="0" y="253"/>
                  </a:cubicBezTo>
                  <a:cubicBezTo>
                    <a:pt x="0" y="255"/>
                    <a:pt x="0" y="257"/>
                    <a:pt x="0" y="259"/>
                  </a:cubicBezTo>
                  <a:cubicBezTo>
                    <a:pt x="45" y="274"/>
                    <a:pt x="76" y="312"/>
                    <a:pt x="85" y="360"/>
                  </a:cubicBezTo>
                  <a:cubicBezTo>
                    <a:pt x="95" y="416"/>
                    <a:pt x="76" y="463"/>
                    <a:pt x="30" y="497"/>
                  </a:cubicBezTo>
                  <a:cubicBezTo>
                    <a:pt x="25" y="501"/>
                    <a:pt x="19" y="504"/>
                    <a:pt x="13" y="507"/>
                  </a:cubicBezTo>
                  <a:cubicBezTo>
                    <a:pt x="18" y="577"/>
                    <a:pt x="23" y="647"/>
                    <a:pt x="35" y="715"/>
                  </a:cubicBezTo>
                  <a:cubicBezTo>
                    <a:pt x="40" y="746"/>
                    <a:pt x="46" y="776"/>
                    <a:pt x="53" y="806"/>
                  </a:cubicBezTo>
                  <a:cubicBezTo>
                    <a:pt x="83" y="806"/>
                    <a:pt x="112" y="806"/>
                    <a:pt x="143" y="806"/>
                  </a:cubicBezTo>
                  <a:cubicBezTo>
                    <a:pt x="135" y="791"/>
                    <a:pt x="129" y="779"/>
                    <a:pt x="123" y="767"/>
                  </a:cubicBezTo>
                  <a:cubicBezTo>
                    <a:pt x="105" y="732"/>
                    <a:pt x="98" y="695"/>
                    <a:pt x="111" y="656"/>
                  </a:cubicBezTo>
                  <a:cubicBezTo>
                    <a:pt x="129" y="602"/>
                    <a:pt x="168" y="570"/>
                    <a:pt x="224" y="562"/>
                  </a:cubicBezTo>
                  <a:cubicBezTo>
                    <a:pt x="278" y="555"/>
                    <a:pt x="323" y="577"/>
                    <a:pt x="353" y="623"/>
                  </a:cubicBezTo>
                  <a:cubicBezTo>
                    <a:pt x="383" y="669"/>
                    <a:pt x="384" y="718"/>
                    <a:pt x="356" y="767"/>
                  </a:cubicBezTo>
                  <a:cubicBezTo>
                    <a:pt x="349" y="779"/>
                    <a:pt x="342" y="791"/>
                    <a:pt x="334" y="806"/>
                  </a:cubicBezTo>
                  <a:cubicBezTo>
                    <a:pt x="420" y="806"/>
                    <a:pt x="500" y="806"/>
                    <a:pt x="580" y="806"/>
                  </a:cubicBezTo>
                  <a:cubicBezTo>
                    <a:pt x="634" y="806"/>
                    <a:pt x="654" y="786"/>
                    <a:pt x="654" y="732"/>
                  </a:cubicBezTo>
                  <a:cubicBezTo>
                    <a:pt x="654" y="642"/>
                    <a:pt x="655" y="552"/>
                    <a:pt x="654" y="462"/>
                  </a:cubicBezTo>
                  <a:cubicBezTo>
                    <a:pt x="654" y="444"/>
                    <a:pt x="660" y="437"/>
                    <a:pt x="676" y="442"/>
                  </a:cubicBezTo>
                  <a:cubicBezTo>
                    <a:pt x="700" y="449"/>
                    <a:pt x="725" y="456"/>
                    <a:pt x="747" y="468"/>
                  </a:cubicBezTo>
                  <a:cubicBezTo>
                    <a:pt x="786" y="488"/>
                    <a:pt x="835" y="483"/>
                    <a:pt x="865" y="452"/>
                  </a:cubicBezTo>
                  <a:cubicBezTo>
                    <a:pt x="895" y="419"/>
                    <a:pt x="899" y="369"/>
                    <a:pt x="874" y="332"/>
                  </a:cubicBezTo>
                  <a:cubicBezTo>
                    <a:pt x="845" y="289"/>
                    <a:pt x="796" y="280"/>
                    <a:pt x="745" y="304"/>
                  </a:cubicBezTo>
                  <a:close/>
                </a:path>
              </a:pathLst>
            </a:custGeom>
            <a:grpFill/>
            <a:ln>
              <a:noFill/>
            </a:ln>
            <a:effectLst/>
          </p:spPr>
          <p:txBody>
            <a:bodyPr vert="horz" wrap="square" lIns="91440" tIns="45720" rIns="91440" bIns="45720" numCol="1" anchor="t" anchorCtr="0" compatLnSpc="1"/>
            <a:lstStyle/>
            <a:p>
              <a:endParaRPr lang="en-IN">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6" name="组合 5"/>
          <p:cNvGrpSpPr/>
          <p:nvPr/>
        </p:nvGrpSpPr>
        <p:grpSpPr>
          <a:xfrm>
            <a:off x="4403709" y="391425"/>
            <a:ext cx="3384582" cy="680219"/>
            <a:chOff x="4403709" y="391425"/>
            <a:chExt cx="3384582" cy="680219"/>
          </a:xfrm>
        </p:grpSpPr>
        <p:sp>
          <p:nvSpPr>
            <p:cNvPr id="7" name="文本框 6"/>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8" name="组合 7"/>
            <p:cNvGrpSpPr/>
            <p:nvPr/>
          </p:nvGrpSpPr>
          <p:grpSpPr>
            <a:xfrm>
              <a:off x="7407291" y="391425"/>
              <a:ext cx="381000" cy="381000"/>
              <a:chOff x="2266950" y="542625"/>
              <a:chExt cx="381000" cy="381000"/>
            </a:xfrm>
          </p:grpSpPr>
          <p:cxnSp>
            <p:nvCxnSpPr>
              <p:cNvPr id="12" name="直接连接符 11"/>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4403709" y="690644"/>
              <a:ext cx="381000" cy="381000"/>
              <a:chOff x="2266950" y="542625"/>
              <a:chExt cx="381000" cy="381000"/>
            </a:xfrm>
          </p:grpSpPr>
          <p:cxnSp>
            <p:nvCxnSpPr>
              <p:cNvPr id="10" name="直接连接符 9"/>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1577247" y="2765585"/>
            <a:ext cx="2344882" cy="799026"/>
            <a:chOff x="4067405" y="2013933"/>
            <a:chExt cx="2344882" cy="799026"/>
          </a:xfrm>
        </p:grpSpPr>
        <p:grpSp>
          <p:nvGrpSpPr>
            <p:cNvPr id="16" name="组合 15"/>
            <p:cNvGrpSpPr/>
            <p:nvPr/>
          </p:nvGrpSpPr>
          <p:grpSpPr>
            <a:xfrm>
              <a:off x="4067405" y="2013933"/>
              <a:ext cx="1627164" cy="799026"/>
              <a:chOff x="3082896" y="4269672"/>
              <a:chExt cx="1627164" cy="799026"/>
            </a:xfrm>
          </p:grpSpPr>
          <p:sp>
            <p:nvSpPr>
              <p:cNvPr id="18" name="TextBox 54"/>
              <p:cNvSpPr txBox="1"/>
              <p:nvPr/>
            </p:nvSpPr>
            <p:spPr>
              <a:xfrm>
                <a:off x="3499792" y="4269672"/>
                <a:ext cx="1210268" cy="294696"/>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19"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17" name="直接连接符 16"/>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8199623" y="2765585"/>
            <a:ext cx="2415131" cy="799026"/>
            <a:chOff x="10275958" y="2610169"/>
            <a:chExt cx="2415131" cy="799026"/>
          </a:xfrm>
        </p:grpSpPr>
        <p:grpSp>
          <p:nvGrpSpPr>
            <p:cNvPr id="21" name="组合 20"/>
            <p:cNvGrpSpPr/>
            <p:nvPr/>
          </p:nvGrpSpPr>
          <p:grpSpPr>
            <a:xfrm>
              <a:off x="11063925" y="2610169"/>
              <a:ext cx="1627164" cy="799026"/>
              <a:chOff x="3082896" y="4269672"/>
              <a:chExt cx="1627164" cy="799026"/>
            </a:xfrm>
          </p:grpSpPr>
          <p:sp>
            <p:nvSpPr>
              <p:cNvPr id="23" name="TextBox 54"/>
              <p:cNvSpPr txBox="1"/>
              <p:nvPr/>
            </p:nvSpPr>
            <p:spPr>
              <a:xfrm>
                <a:off x="3082896" y="4269672"/>
                <a:ext cx="1210268" cy="294696"/>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24"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22" name="直接连接符 21"/>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1577247" y="4310181"/>
            <a:ext cx="2344882" cy="799026"/>
            <a:chOff x="4067405" y="2013933"/>
            <a:chExt cx="2344882" cy="799026"/>
          </a:xfrm>
        </p:grpSpPr>
        <p:grpSp>
          <p:nvGrpSpPr>
            <p:cNvPr id="33" name="组合 32"/>
            <p:cNvGrpSpPr/>
            <p:nvPr/>
          </p:nvGrpSpPr>
          <p:grpSpPr>
            <a:xfrm>
              <a:off x="4067405" y="2013933"/>
              <a:ext cx="1627164" cy="799026"/>
              <a:chOff x="3082896" y="4269672"/>
              <a:chExt cx="1627164" cy="799026"/>
            </a:xfrm>
          </p:grpSpPr>
          <p:sp>
            <p:nvSpPr>
              <p:cNvPr id="35" name="TextBox 54"/>
              <p:cNvSpPr txBox="1"/>
              <p:nvPr/>
            </p:nvSpPr>
            <p:spPr>
              <a:xfrm>
                <a:off x="3499792" y="4269672"/>
                <a:ext cx="1210268" cy="294696"/>
              </a:xfrm>
              <a:prstGeom prst="rect">
                <a:avLst/>
              </a:prstGeom>
              <a:noFill/>
            </p:spPr>
            <p:txBody>
              <a:bodyPr wrap="none" lIns="0" tIns="0" rIns="0" bIns="0" rtlCol="0">
                <a:spAutoFit/>
              </a:bodyPr>
              <a:lstStyle/>
              <a:p>
                <a:pPr algn="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6" name="TextBox 52"/>
              <p:cNvSpPr txBox="1"/>
              <p:nvPr/>
            </p:nvSpPr>
            <p:spPr>
              <a:xfrm>
                <a:off x="3082896" y="4605238"/>
                <a:ext cx="1627164" cy="463460"/>
              </a:xfrm>
              <a:prstGeom prst="rect">
                <a:avLst/>
              </a:prstGeom>
              <a:noFill/>
            </p:spPr>
            <p:txBody>
              <a:bodyPr wrap="square" lIns="0" tIns="0" rIns="0" bIns="0" rtlCol="0">
                <a:spAutoFit/>
              </a:bodyPr>
              <a:lstStyle/>
              <a:p>
                <a:pPr algn="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34" name="直接连接符 33"/>
            <p:cNvCxnSpPr/>
            <p:nvPr/>
          </p:nvCxnSpPr>
          <p:spPr>
            <a:xfrm flipH="1">
              <a:off x="5946438" y="2413446"/>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199623" y="4310181"/>
            <a:ext cx="2415131" cy="799026"/>
            <a:chOff x="10275958" y="2610169"/>
            <a:chExt cx="2415131" cy="799026"/>
          </a:xfrm>
        </p:grpSpPr>
        <p:grpSp>
          <p:nvGrpSpPr>
            <p:cNvPr id="29" name="组合 28"/>
            <p:cNvGrpSpPr/>
            <p:nvPr/>
          </p:nvGrpSpPr>
          <p:grpSpPr>
            <a:xfrm>
              <a:off x="11063925" y="2610169"/>
              <a:ext cx="1627164" cy="799026"/>
              <a:chOff x="3082896" y="4269672"/>
              <a:chExt cx="1627164" cy="799026"/>
            </a:xfrm>
          </p:grpSpPr>
          <p:sp>
            <p:nvSpPr>
              <p:cNvPr id="31" name="TextBox 54"/>
              <p:cNvSpPr txBox="1"/>
              <p:nvPr/>
            </p:nvSpPr>
            <p:spPr>
              <a:xfrm>
                <a:off x="3082896" y="4269672"/>
                <a:ext cx="1210268" cy="294696"/>
              </a:xfrm>
              <a:prstGeom prst="rect">
                <a:avLst/>
              </a:prstGeom>
              <a:noFill/>
            </p:spPr>
            <p:txBody>
              <a:bodyPr wrap="none" lIns="0" tIns="0" rIns="0" bIns="0" rtlCol="0">
                <a:spAutoFit/>
              </a:bodyPr>
              <a:lstStyle/>
              <a:p>
                <a:pPr>
                  <a:defRPr sz="1915" b="0" i="0" u="none" strike="noStrike" kern="1200" spc="0" baseline="0">
                    <a:solidFill>
                      <a:prstClr val="black">
                        <a:lumMod val="65000"/>
                        <a:lumOff val="35000"/>
                      </a:prstClr>
                    </a:solidFill>
                    <a:latin typeface="+mn-lt"/>
                    <a:ea typeface="+mn-ea"/>
                    <a:cs typeface="+mn-cs"/>
                  </a:defRPr>
                </a:pP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输入关键词</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2" name="TextBox 52"/>
              <p:cNvSpPr txBox="1"/>
              <p:nvPr/>
            </p:nvSpPr>
            <p:spPr>
              <a:xfrm>
                <a:off x="3082896" y="4605238"/>
                <a:ext cx="1627164" cy="463460"/>
              </a:xfrm>
              <a:prstGeom prst="rect">
                <a:avLst/>
              </a:prstGeom>
              <a:noFill/>
            </p:spPr>
            <p:txBody>
              <a:bodyPr wrap="square" lIns="0" tIns="0" rIns="0" bIns="0" rtlCol="0">
                <a:spAutoFit/>
              </a:bodyPr>
              <a:lstStyle/>
              <a:p>
                <a:pP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cxnSp>
          <p:nvCxnSpPr>
            <p:cNvPr id="30" name="直接连接符 29"/>
            <p:cNvCxnSpPr/>
            <p:nvPr/>
          </p:nvCxnSpPr>
          <p:spPr>
            <a:xfrm>
              <a:off x="10275958" y="3009682"/>
              <a:ext cx="465849" cy="0"/>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403709" y="391425"/>
            <a:ext cx="3384582" cy="680219"/>
            <a:chOff x="4403709" y="391425"/>
            <a:chExt cx="3384582" cy="680219"/>
          </a:xfrm>
        </p:grpSpPr>
        <p:sp>
          <p:nvSpPr>
            <p:cNvPr id="18" name="文本框 17"/>
            <p:cNvSpPr txBox="1"/>
            <p:nvPr/>
          </p:nvSpPr>
          <p:spPr>
            <a:xfrm>
              <a:off x="4403710" y="469925"/>
              <a:ext cx="3384581" cy="523220"/>
            </a:xfrm>
            <a:prstGeom prst="rect">
              <a:avLst/>
            </a:prstGeom>
            <a:noFill/>
          </p:spPr>
          <p:txBody>
            <a:bodyPr wrap="square" rtlCol="0">
              <a:spAutoFit/>
            </a:bodyPr>
            <a:lstStyle/>
            <a:p>
              <a:pPr algn="ctr"/>
              <a:r>
                <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在此输入标题内容</a:t>
              </a:r>
              <a:endParaRPr lang="zh-CN" altLang="en-US" sz="2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9" name="组合 18"/>
            <p:cNvGrpSpPr/>
            <p:nvPr/>
          </p:nvGrpSpPr>
          <p:grpSpPr>
            <a:xfrm>
              <a:off x="7407291" y="391425"/>
              <a:ext cx="381000" cy="381000"/>
              <a:chOff x="2266950" y="542625"/>
              <a:chExt cx="381000" cy="381000"/>
            </a:xfrm>
          </p:grpSpPr>
          <p:cxnSp>
            <p:nvCxnSpPr>
              <p:cNvPr id="23" name="直接连接符 22"/>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4403709" y="690644"/>
              <a:ext cx="381000" cy="381000"/>
              <a:chOff x="2266950" y="542625"/>
              <a:chExt cx="381000" cy="381000"/>
            </a:xfrm>
          </p:grpSpPr>
          <p:cxnSp>
            <p:nvCxnSpPr>
              <p:cNvPr id="21" name="直接连接符 20"/>
              <p:cNvCxnSpPr/>
              <p:nvPr/>
            </p:nvCxnSpPr>
            <p:spPr>
              <a:xfrm>
                <a:off x="2266950" y="5426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2457450" y="733125"/>
                <a:ext cx="381000" cy="0"/>
              </a:xfrm>
              <a:prstGeom prst="line">
                <a:avLst/>
              </a:prstGeom>
              <a:ln w="19050">
                <a:solidFill>
                  <a:srgbClr val="5E707A"/>
                </a:solidFill>
              </a:ln>
            </p:spPr>
            <p:style>
              <a:lnRef idx="1">
                <a:schemeClr val="accent1"/>
              </a:lnRef>
              <a:fillRef idx="0">
                <a:schemeClr val="accent1"/>
              </a:fillRef>
              <a:effectRef idx="0">
                <a:schemeClr val="accent1"/>
              </a:effectRef>
              <a:fontRef idx="minor">
                <a:schemeClr val="tx1"/>
              </a:fontRef>
            </p:style>
          </p:cxnSp>
        </p:grpSp>
      </p:grpSp>
      <p:sp>
        <p:nvSpPr>
          <p:cNvPr id="38" name="Right Arrow 37"/>
          <p:cNvSpPr/>
          <p:nvPr/>
        </p:nvSpPr>
        <p:spPr>
          <a:xfrm>
            <a:off x="3973299" y="2748883"/>
            <a:ext cx="774875" cy="383817"/>
          </a:xfrm>
          <a:prstGeom prst="rightArrow">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椭圆 25"/>
          <p:cNvSpPr/>
          <p:nvPr/>
        </p:nvSpPr>
        <p:spPr>
          <a:xfrm>
            <a:off x="1719264" y="2056813"/>
            <a:ext cx="1812418" cy="1812418"/>
          </a:xfrm>
          <a:prstGeom prst="ellipse">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p:nvPr/>
        </p:nvGrpSpPr>
        <p:grpSpPr>
          <a:xfrm>
            <a:off x="1884633" y="4068743"/>
            <a:ext cx="1481681" cy="1394326"/>
            <a:chOff x="5355160" y="4214622"/>
            <a:chExt cx="1481681" cy="1394326"/>
          </a:xfrm>
        </p:grpSpPr>
        <p:cxnSp>
          <p:nvCxnSpPr>
            <p:cNvPr id="28" name="直接连接符 27"/>
            <p:cNvCxnSpPr/>
            <p:nvPr/>
          </p:nvCxnSpPr>
          <p:spPr>
            <a:xfrm>
              <a:off x="6096000" y="4214622"/>
              <a:ext cx="0" cy="374069"/>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TextBox 54"/>
            <p:cNvSpPr txBox="1"/>
            <p:nvPr/>
          </p:nvSpPr>
          <p:spPr>
            <a:xfrm>
              <a:off x="5718496" y="4771822"/>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39" name="TextBox 52"/>
            <p:cNvSpPr txBox="1"/>
            <p:nvPr/>
          </p:nvSpPr>
          <p:spPr>
            <a:xfrm>
              <a:off x="5355160" y="5145488"/>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40" name="TextBox 54"/>
          <p:cNvSpPr txBox="1"/>
          <p:nvPr/>
        </p:nvSpPr>
        <p:spPr>
          <a:xfrm>
            <a:off x="2170220" y="2686023"/>
            <a:ext cx="910506" cy="553998"/>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70%</a:t>
            </a:r>
            <a:endPar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2" name="椭圆 41"/>
          <p:cNvSpPr/>
          <p:nvPr/>
        </p:nvSpPr>
        <p:spPr>
          <a:xfrm>
            <a:off x="5189791" y="2056813"/>
            <a:ext cx="1812418" cy="1812418"/>
          </a:xfrm>
          <a:prstGeom prst="ellipse">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3" name="组合 42"/>
          <p:cNvGrpSpPr/>
          <p:nvPr/>
        </p:nvGrpSpPr>
        <p:grpSpPr>
          <a:xfrm>
            <a:off x="5355160" y="4068743"/>
            <a:ext cx="1481681" cy="1394326"/>
            <a:chOff x="5355160" y="4214622"/>
            <a:chExt cx="1481681" cy="1394326"/>
          </a:xfrm>
        </p:grpSpPr>
        <p:cxnSp>
          <p:nvCxnSpPr>
            <p:cNvPr id="45" name="直接连接符 44"/>
            <p:cNvCxnSpPr/>
            <p:nvPr/>
          </p:nvCxnSpPr>
          <p:spPr>
            <a:xfrm>
              <a:off x="6096000" y="4214622"/>
              <a:ext cx="0" cy="374069"/>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6" name="TextBox 54"/>
            <p:cNvSpPr txBox="1"/>
            <p:nvPr/>
          </p:nvSpPr>
          <p:spPr>
            <a:xfrm>
              <a:off x="5718496" y="4771822"/>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7" name="TextBox 52"/>
            <p:cNvSpPr txBox="1"/>
            <p:nvPr/>
          </p:nvSpPr>
          <p:spPr>
            <a:xfrm>
              <a:off x="5355160" y="5145488"/>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44" name="TextBox 54"/>
          <p:cNvSpPr txBox="1"/>
          <p:nvPr/>
        </p:nvSpPr>
        <p:spPr>
          <a:xfrm>
            <a:off x="5640746" y="2686023"/>
            <a:ext cx="910507" cy="553998"/>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80%</a:t>
            </a:r>
            <a:endPar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49" name="椭圆 48"/>
          <p:cNvSpPr/>
          <p:nvPr/>
        </p:nvSpPr>
        <p:spPr>
          <a:xfrm>
            <a:off x="8660318" y="2056813"/>
            <a:ext cx="1812418" cy="1812418"/>
          </a:xfrm>
          <a:prstGeom prst="ellipse">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0" name="组合 49"/>
          <p:cNvGrpSpPr/>
          <p:nvPr/>
        </p:nvGrpSpPr>
        <p:grpSpPr>
          <a:xfrm>
            <a:off x="8825687" y="4068743"/>
            <a:ext cx="1481681" cy="1394326"/>
            <a:chOff x="5355160" y="4214622"/>
            <a:chExt cx="1481681" cy="1394326"/>
          </a:xfrm>
        </p:grpSpPr>
        <p:cxnSp>
          <p:nvCxnSpPr>
            <p:cNvPr id="52" name="直接连接符 51"/>
            <p:cNvCxnSpPr/>
            <p:nvPr/>
          </p:nvCxnSpPr>
          <p:spPr>
            <a:xfrm>
              <a:off x="6096000" y="4214622"/>
              <a:ext cx="0" cy="374069"/>
            </a:xfrm>
            <a:prstGeom prst="line">
              <a:avLst/>
            </a:prstGeom>
            <a:ln>
              <a:solidFill>
                <a:srgbClr val="8C8C8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3" name="TextBox 54"/>
            <p:cNvSpPr txBox="1"/>
            <p:nvPr/>
          </p:nvSpPr>
          <p:spPr>
            <a:xfrm>
              <a:off x="5718496" y="4771822"/>
              <a:ext cx="755014" cy="307777"/>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zh-CN" altLang="en-US"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关键词</a:t>
              </a:r>
              <a:endParaRPr lang="en-US" altLang="zh-CN" sz="2000"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4" name="TextBox 52"/>
            <p:cNvSpPr txBox="1"/>
            <p:nvPr/>
          </p:nvSpPr>
          <p:spPr>
            <a:xfrm>
              <a:off x="5355160" y="5145488"/>
              <a:ext cx="1481681" cy="463460"/>
            </a:xfrm>
            <a:prstGeom prst="rect">
              <a:avLst/>
            </a:prstGeom>
            <a:noFill/>
          </p:spPr>
          <p:txBody>
            <a:bodyPr wrap="square" lIns="0" tIns="0" rIns="0" bIns="0" rtlCol="0">
              <a:spAutoFit/>
            </a:bodyPr>
            <a:lstStyle/>
            <a:p>
              <a:pPr algn="ctr">
                <a:lnSpc>
                  <a:spcPct val="130000"/>
                </a:lnSpc>
                <a:defRPr sz="1915" b="0" i="0" u="none" strike="noStrike" kern="1200" spc="0" baseline="0">
                  <a:solidFill>
                    <a:prstClr val="black">
                      <a:lumMod val="65000"/>
                      <a:lumOff val="35000"/>
                    </a:prstClr>
                  </a:solidFill>
                  <a:latin typeface="+mn-lt"/>
                  <a:ea typeface="+mn-ea"/>
                  <a:cs typeface="+mn-cs"/>
                </a:defRPr>
              </a:pPr>
              <a:r>
                <a:rPr lang="zh-CN" altLang="en-US"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rPr>
                <a:t>在此输文本信息在此输入您的文本信息</a:t>
              </a:r>
              <a:endParaRPr lang="en-US" altLang="zh-CN" sz="12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思源黑体 CN Light" panose="020B0300000000000000" pitchFamily="34" charset="-122"/>
              </a:endParaRPr>
            </a:p>
          </p:txBody>
        </p:sp>
      </p:grpSp>
      <p:sp>
        <p:nvSpPr>
          <p:cNvPr id="51" name="TextBox 54"/>
          <p:cNvSpPr txBox="1"/>
          <p:nvPr/>
        </p:nvSpPr>
        <p:spPr>
          <a:xfrm>
            <a:off x="9111273" y="2686023"/>
            <a:ext cx="910507" cy="553998"/>
          </a:xfrm>
          <a:prstGeom prst="rect">
            <a:avLst/>
          </a:prstGeom>
          <a:noFill/>
        </p:spPr>
        <p:txBody>
          <a:bodyPr wrap="none" lIns="0" tIns="0" rIns="0" bIns="0" rtlCol="0">
            <a:spAutoFit/>
          </a:bodyPr>
          <a:lstStyle/>
          <a:p>
            <a:pPr algn="ctr">
              <a:defRPr sz="1915" b="0" i="0" u="none" strike="noStrike" kern="1200" spc="0" baseline="0">
                <a:solidFill>
                  <a:prstClr val="black">
                    <a:lumMod val="65000"/>
                    <a:lumOff val="35000"/>
                  </a:prstClr>
                </a:solidFill>
                <a:latin typeface="+mn-lt"/>
                <a:ea typeface="+mn-ea"/>
                <a:cs typeface="+mn-cs"/>
              </a:defRPr>
            </a:pPr>
            <a:r>
              <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rPr>
              <a:t>90%</a:t>
            </a:r>
            <a:endParaRPr lang="en-US" altLang="zh-CN" sz="3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思源黑体 CN Light" panose="020B0300000000000000" pitchFamily="34" charset="-122"/>
            </a:endParaRPr>
          </a:p>
        </p:txBody>
      </p:sp>
      <p:sp>
        <p:nvSpPr>
          <p:cNvPr id="55" name="Right Arrow 37"/>
          <p:cNvSpPr/>
          <p:nvPr/>
        </p:nvSpPr>
        <p:spPr>
          <a:xfrm>
            <a:off x="7443826" y="2748883"/>
            <a:ext cx="774875" cy="383817"/>
          </a:xfrm>
          <a:prstGeom prst="rightArrow">
            <a:avLst/>
          </a:prstGeom>
          <a:solidFill>
            <a:srgbClr val="2C4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cSld>
  <p:clrMapOvr>
    <a:masterClrMapping/>
  </p:clrMapOvr>
  <mc:AlternateContent xmlns:mc="http://schemas.openxmlformats.org/markup-compatibility/2006">
    <mc:Choice xmlns:p14="http://schemas.microsoft.com/office/powerpoint/2010/main" Requires="p14">
      <p:transition spd="slow" p14:dur="1600" advClick="0">
        <p:blinds dir="vert"/>
      </p:transition>
    </mc:Choice>
    <mc:Fallback>
      <p:transition spd="slow" advClick="0">
        <p:blinds dir="ver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1552</Words>
  <Application>WPS 演示</Application>
  <PresentationFormat>宽屏</PresentationFormat>
  <Paragraphs>303</Paragraphs>
  <Slides>21</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阿里巴巴普惠体 Heavy</vt:lpstr>
      <vt:lpstr>阿里巴巴普惠体 Light</vt:lpstr>
      <vt:lpstr>阿里巴巴普惠体</vt:lpstr>
      <vt:lpstr>思源黑体 CN Light</vt:lpstr>
      <vt:lpstr>等线</vt:lpstr>
      <vt:lpstr>微软雅黑</vt:lpstr>
      <vt:lpstr>Arial Unicode MS</vt:lpstr>
      <vt:lpstr>等线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国城 俞</dc:creator>
  <cp:lastModifiedBy>沙皮</cp:lastModifiedBy>
  <cp:revision>16</cp:revision>
  <dcterms:created xsi:type="dcterms:W3CDTF">2019-11-02T08:07:00Z</dcterms:created>
  <dcterms:modified xsi:type="dcterms:W3CDTF">2019-11-22T06:51:20Z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